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3258022</c:v>
                </c:pt>
                <c:pt idx="1">
                  <c:v>3259234</c:v>
                </c:pt>
                <c:pt idx="2">
                  <c:v>3260507</c:v>
                </c:pt>
                <c:pt idx="3">
                  <c:v>3262858</c:v>
                </c:pt>
                <c:pt idx="4">
                  <c:v>3265094</c:v>
                </c:pt>
                <c:pt idx="5">
                  <c:v>3266727</c:v>
                </c:pt>
                <c:pt idx="6">
                  <c:v>3269479</c:v>
                </c:pt>
                <c:pt idx="7">
                  <c:v>3272224</c:v>
                </c:pt>
                <c:pt idx="8">
                  <c:v>3274429</c:v>
                </c:pt>
                <c:pt idx="9">
                  <c:v>3276722</c:v>
                </c:pt>
                <c:pt idx="10">
                  <c:v>3278967</c:v>
                </c:pt>
                <c:pt idx="11">
                  <c:v>3280930</c:v>
                </c:pt>
                <c:pt idx="12">
                  <c:v>3282727</c:v>
                </c:pt>
                <c:pt idx="13">
                  <c:v>3284720</c:v>
                </c:pt>
                <c:pt idx="14">
                  <c:v>3286576</c:v>
                </c:pt>
                <c:pt idx="15">
                  <c:v>3287657</c:v>
                </c:pt>
                <c:pt idx="16">
                  <c:v>3288895</c:v>
                </c:pt>
                <c:pt idx="17">
                  <c:v>3289969</c:v>
                </c:pt>
                <c:pt idx="18">
                  <c:v>3289952</c:v>
                </c:pt>
                <c:pt idx="19">
                  <c:v>3289680</c:v>
                </c:pt>
                <c:pt idx="20">
                  <c:v>3289917</c:v>
                </c:pt>
                <c:pt idx="21">
                  <c:v>3290365</c:v>
                </c:pt>
                <c:pt idx="22">
                  <c:v>3290292</c:v>
                </c:pt>
                <c:pt idx="23">
                  <c:v>3290047</c:v>
                </c:pt>
                <c:pt idx="24">
                  <c:v>3289862</c:v>
                </c:pt>
                <c:pt idx="25">
                  <c:v>3289600</c:v>
                </c:pt>
                <c:pt idx="26">
                  <c:v>3289262</c:v>
                </c:pt>
                <c:pt idx="27">
                  <c:v>3288939</c:v>
                </c:pt>
                <c:pt idx="28">
                  <c:v>3288891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C-4F62-ABF8-2EB8DD19E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52344"/>
        <c:axId val="282779432"/>
      </c:lineChart>
      <c:dateAx>
        <c:axId val="28575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79432"/>
        <c:crosses val="autoZero"/>
        <c:auto val="1"/>
        <c:lblOffset val="100"/>
        <c:baseTimeUnit val="days"/>
      </c:dateAx>
      <c:valAx>
        <c:axId val="28277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5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5-4F26-81CC-91F8FC61B1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D5-4F26-81CC-91F8FC61B1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D5-4F26-81CC-91F8FC61B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365552"/>
        <c:axId val="289366208"/>
      </c:barChart>
      <c:catAx>
        <c:axId val="28936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6208"/>
        <c:crosses val="autoZero"/>
        <c:auto val="1"/>
        <c:lblAlgn val="ctr"/>
        <c:lblOffset val="100"/>
        <c:noMultiLvlLbl val="0"/>
      </c:catAx>
      <c:valAx>
        <c:axId val="28936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280091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7-4245-BD5B-585A9EE68F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07-4245-BD5B-585A9EE68F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07-4245-BD5B-585A9EE68F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07-4245-BD5B-585A9EE68F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07-4245-BD5B-585A9EE68F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07-4245-BD5B-585A9EE68F9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33128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07-4245-BD5B-585A9EE68F9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207-4245-BD5B-585A9EE68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365224"/>
        <c:axId val="282781728"/>
      </c:barChart>
      <c:catAx>
        <c:axId val="28936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81728"/>
        <c:crosses val="autoZero"/>
        <c:auto val="1"/>
        <c:lblAlgn val="ctr"/>
        <c:lblOffset val="100"/>
        <c:noMultiLvlLbl val="0"/>
      </c:catAx>
      <c:valAx>
        <c:axId val="28278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3461</c:v>
                </c:pt>
                <c:pt idx="1">
                  <c:v>1212</c:v>
                </c:pt>
                <c:pt idx="2">
                  <c:v>1273</c:v>
                </c:pt>
                <c:pt idx="3">
                  <c:v>2351</c:v>
                </c:pt>
                <c:pt idx="4">
                  <c:v>2236</c:v>
                </c:pt>
                <c:pt idx="5">
                  <c:v>1633</c:v>
                </c:pt>
                <c:pt idx="6">
                  <c:v>2752</c:v>
                </c:pt>
                <c:pt idx="7">
                  <c:v>2745</c:v>
                </c:pt>
                <c:pt idx="8">
                  <c:v>2205</c:v>
                </c:pt>
                <c:pt idx="9">
                  <c:v>2293</c:v>
                </c:pt>
                <c:pt idx="10">
                  <c:v>2245</c:v>
                </c:pt>
                <c:pt idx="11">
                  <c:v>1963</c:v>
                </c:pt>
                <c:pt idx="12">
                  <c:v>1797</c:v>
                </c:pt>
                <c:pt idx="13">
                  <c:v>1993</c:v>
                </c:pt>
                <c:pt idx="14">
                  <c:v>1856</c:v>
                </c:pt>
                <c:pt idx="15">
                  <c:v>1081</c:v>
                </c:pt>
                <c:pt idx="16">
                  <c:v>1238</c:v>
                </c:pt>
                <c:pt idx="17">
                  <c:v>1074</c:v>
                </c:pt>
                <c:pt idx="18">
                  <c:v>-17</c:v>
                </c:pt>
                <c:pt idx="19">
                  <c:v>-272</c:v>
                </c:pt>
                <c:pt idx="20">
                  <c:v>237</c:v>
                </c:pt>
                <c:pt idx="21">
                  <c:v>448</c:v>
                </c:pt>
                <c:pt idx="22">
                  <c:v>-73</c:v>
                </c:pt>
                <c:pt idx="23">
                  <c:v>-245</c:v>
                </c:pt>
                <c:pt idx="24">
                  <c:v>-185</c:v>
                </c:pt>
                <c:pt idx="25">
                  <c:v>-262</c:v>
                </c:pt>
                <c:pt idx="26">
                  <c:v>-338</c:v>
                </c:pt>
                <c:pt idx="27">
                  <c:v>-323</c:v>
                </c:pt>
                <c:pt idx="28">
                  <c:v>-48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63-4652-807B-6677815AF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886008"/>
        <c:axId val="336885024"/>
      </c:lineChart>
      <c:dateAx>
        <c:axId val="336886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85024"/>
        <c:crosses val="autoZero"/>
        <c:auto val="1"/>
        <c:lblOffset val="100"/>
        <c:baseTimeUnit val="days"/>
      </c:dateAx>
      <c:valAx>
        <c:axId val="33688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8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0.10634306746747001</c:v>
                </c:pt>
                <c:pt idx="1">
                  <c:v>3.7200485447918999E-2</c:v>
                </c:pt>
                <c:pt idx="2">
                  <c:v>3.9058257246948003E-2</c:v>
                </c:pt>
                <c:pt idx="3">
                  <c:v>7.2105350486903003E-2</c:v>
                </c:pt>
                <c:pt idx="4">
                  <c:v>6.8528878670172003E-2</c:v>
                </c:pt>
                <c:pt idx="5">
                  <c:v>5.0013874026290997E-2</c:v>
                </c:pt>
                <c:pt idx="6">
                  <c:v>8.4243342036234001E-2</c:v>
                </c:pt>
                <c:pt idx="7">
                  <c:v>8.3958330975669002E-2</c:v>
                </c:pt>
                <c:pt idx="8">
                  <c:v>6.7385362371279997E-2</c:v>
                </c:pt>
                <c:pt idx="9">
                  <c:v>7.0027476546293002E-2</c:v>
                </c:pt>
                <c:pt idx="10">
                  <c:v>6.8513593768406003E-2</c:v>
                </c:pt>
                <c:pt idx="11">
                  <c:v>5.9866415246021001E-2</c:v>
                </c:pt>
                <c:pt idx="12">
                  <c:v>5.4771055767724001E-2</c:v>
                </c:pt>
                <c:pt idx="13">
                  <c:v>6.0711719250489002E-2</c:v>
                </c:pt>
                <c:pt idx="14">
                  <c:v>5.6504055140164003E-2</c:v>
                </c:pt>
                <c:pt idx="15">
                  <c:v>3.2891373879685E-2</c:v>
                </c:pt>
                <c:pt idx="16">
                  <c:v>3.7655996352418002E-2</c:v>
                </c:pt>
                <c:pt idx="17">
                  <c:v>3.2655344728245002E-2</c:v>
                </c:pt>
                <c:pt idx="18">
                  <c:v>-5.1672219403891E-4</c:v>
                </c:pt>
                <c:pt idx="19">
                  <c:v>-8.2675978251354008E-3</c:v>
                </c:pt>
                <c:pt idx="20">
                  <c:v>7.2043481432844999E-3</c:v>
                </c:pt>
                <c:pt idx="21">
                  <c:v>1.3617364814979001E-2</c:v>
                </c:pt>
                <c:pt idx="22">
                  <c:v>-2.2185988484559999E-3</c:v>
                </c:pt>
                <c:pt idx="23">
                  <c:v>-7.4461476367446997E-3</c:v>
                </c:pt>
                <c:pt idx="24">
                  <c:v>-5.6230199750945996E-3</c:v>
                </c:pt>
                <c:pt idx="25">
                  <c:v>-7.9638598822686004E-3</c:v>
                </c:pt>
                <c:pt idx="26">
                  <c:v>-1.0274805447470999E-2</c:v>
                </c:pt>
                <c:pt idx="27">
                  <c:v>-9.8198319258241008E-3</c:v>
                </c:pt>
                <c:pt idx="28">
                  <c:v>-1.4594372227639001E-3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88-4841-B1F1-A9D4B9257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879448"/>
        <c:axId val="336881088"/>
      </c:lineChart>
      <c:dateAx>
        <c:axId val="33687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81088"/>
        <c:crosses val="autoZero"/>
        <c:auto val="1"/>
        <c:lblOffset val="100"/>
        <c:baseTimeUnit val="days"/>
      </c:dateAx>
      <c:valAx>
        <c:axId val="33688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7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2991409</c:v>
                </c:pt>
                <c:pt idx="1">
                  <c:v>2992816</c:v>
                </c:pt>
                <c:pt idx="2">
                  <c:v>2994732</c:v>
                </c:pt>
                <c:pt idx="3">
                  <c:v>2990470</c:v>
                </c:pt>
                <c:pt idx="4">
                  <c:v>2998685</c:v>
                </c:pt>
                <c:pt idx="5">
                  <c:v>3000757</c:v>
                </c:pt>
                <c:pt idx="6">
                  <c:v>2998810</c:v>
                </c:pt>
                <c:pt idx="7">
                  <c:v>3002553</c:v>
                </c:pt>
                <c:pt idx="8">
                  <c:v>3010119</c:v>
                </c:pt>
                <c:pt idx="9">
                  <c:v>3006407</c:v>
                </c:pt>
                <c:pt idx="10">
                  <c:v>3006622</c:v>
                </c:pt>
                <c:pt idx="11">
                  <c:v>3005260</c:v>
                </c:pt>
                <c:pt idx="12">
                  <c:v>3001203</c:v>
                </c:pt>
                <c:pt idx="13">
                  <c:v>3002232</c:v>
                </c:pt>
                <c:pt idx="14">
                  <c:v>2999695</c:v>
                </c:pt>
                <c:pt idx="15">
                  <c:v>3000295</c:v>
                </c:pt>
                <c:pt idx="16">
                  <c:v>3000679</c:v>
                </c:pt>
                <c:pt idx="17">
                  <c:v>3000881</c:v>
                </c:pt>
                <c:pt idx="18">
                  <c:v>3001543</c:v>
                </c:pt>
                <c:pt idx="19">
                  <c:v>3003541</c:v>
                </c:pt>
                <c:pt idx="20">
                  <c:v>3005744</c:v>
                </c:pt>
                <c:pt idx="21">
                  <c:v>3008027</c:v>
                </c:pt>
                <c:pt idx="22">
                  <c:v>3001975</c:v>
                </c:pt>
                <c:pt idx="23">
                  <c:v>3010119</c:v>
                </c:pt>
                <c:pt idx="24">
                  <c:v>3005535</c:v>
                </c:pt>
                <c:pt idx="25">
                  <c:v>3013157</c:v>
                </c:pt>
                <c:pt idx="26">
                  <c:v>3003217</c:v>
                </c:pt>
                <c:pt idx="27">
                  <c:v>3004536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2F-442C-9D30-CA60633AF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24032"/>
        <c:axId val="337025016"/>
      </c:lineChart>
      <c:dateAx>
        <c:axId val="33702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5016"/>
        <c:crosses val="autoZero"/>
        <c:auto val="1"/>
        <c:lblOffset val="100"/>
        <c:baseTimeUnit val="days"/>
      </c:dateAx>
      <c:valAx>
        <c:axId val="33702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CC-4BCD-952B-F5D9EA5116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CC-4BCD-952B-F5D9EA511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024688"/>
        <c:axId val="337026000"/>
      </c:barChart>
      <c:catAx>
        <c:axId val="33702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6000"/>
        <c:crosses val="autoZero"/>
        <c:auto val="1"/>
        <c:lblAlgn val="ctr"/>
        <c:lblOffset val="100"/>
        <c:noMultiLvlLbl val="0"/>
      </c:catAx>
      <c:valAx>
        <c:axId val="33702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8-4D3C-893D-7B81C3E9A8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A8-4D3C-893D-7B81C3E9A8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A8-4D3C-893D-7B81C3E9A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783040"/>
        <c:axId val="285749392"/>
      </c:barChart>
      <c:catAx>
        <c:axId val="28278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49392"/>
        <c:crosses val="autoZero"/>
        <c:auto val="1"/>
        <c:lblAlgn val="ctr"/>
        <c:lblOffset val="100"/>
        <c:noMultiLvlLbl val="0"/>
      </c:catAx>
      <c:valAx>
        <c:axId val="28574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8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11774</c:v>
                </c:pt>
                <c:pt idx="1">
                  <c:v>1407</c:v>
                </c:pt>
                <c:pt idx="2">
                  <c:v>1916</c:v>
                </c:pt>
                <c:pt idx="3">
                  <c:v>-4262</c:v>
                </c:pt>
                <c:pt idx="4">
                  <c:v>8215</c:v>
                </c:pt>
                <c:pt idx="5">
                  <c:v>2072</c:v>
                </c:pt>
                <c:pt idx="6">
                  <c:v>-1947</c:v>
                </c:pt>
                <c:pt idx="7">
                  <c:v>3743</c:v>
                </c:pt>
                <c:pt idx="8">
                  <c:v>7566</c:v>
                </c:pt>
                <c:pt idx="9">
                  <c:v>-3712</c:v>
                </c:pt>
                <c:pt idx="10">
                  <c:v>215</c:v>
                </c:pt>
                <c:pt idx="11">
                  <c:v>-1362</c:v>
                </c:pt>
                <c:pt idx="12">
                  <c:v>-4057</c:v>
                </c:pt>
                <c:pt idx="13">
                  <c:v>1029</c:v>
                </c:pt>
                <c:pt idx="14">
                  <c:v>-2537</c:v>
                </c:pt>
                <c:pt idx="15">
                  <c:v>600</c:v>
                </c:pt>
                <c:pt idx="16">
                  <c:v>384</c:v>
                </c:pt>
                <c:pt idx="17">
                  <c:v>202</c:v>
                </c:pt>
                <c:pt idx="18">
                  <c:v>662</c:v>
                </c:pt>
                <c:pt idx="19">
                  <c:v>1998</c:v>
                </c:pt>
                <c:pt idx="20">
                  <c:v>2203</c:v>
                </c:pt>
                <c:pt idx="21">
                  <c:v>2283</c:v>
                </c:pt>
                <c:pt idx="22">
                  <c:v>-6052</c:v>
                </c:pt>
                <c:pt idx="23">
                  <c:v>8144</c:v>
                </c:pt>
                <c:pt idx="24">
                  <c:v>-4584</c:v>
                </c:pt>
                <c:pt idx="25">
                  <c:v>7622</c:v>
                </c:pt>
                <c:pt idx="26">
                  <c:v>-9940</c:v>
                </c:pt>
                <c:pt idx="27">
                  <c:v>1319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AD-4AE8-B068-F2E09C92B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845296"/>
        <c:axId val="178850216"/>
      </c:lineChart>
      <c:dateAx>
        <c:axId val="178845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50216"/>
        <c:crosses val="autoZero"/>
        <c:auto val="1"/>
        <c:lblOffset val="100"/>
        <c:baseTimeUnit val="days"/>
      </c:dateAx>
      <c:valAx>
        <c:axId val="17885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4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0.39514907027203</c:v>
                </c:pt>
                <c:pt idx="1">
                  <c:v>4.7034691678737001E-2</c:v>
                </c:pt>
                <c:pt idx="2">
                  <c:v>6.4019973162400004E-2</c:v>
                </c:pt>
                <c:pt idx="3">
                  <c:v>-0.14231657457161001</c:v>
                </c:pt>
                <c:pt idx="4">
                  <c:v>0.27470598267162</c:v>
                </c:pt>
                <c:pt idx="5">
                  <c:v>6.9096954164909005E-2</c:v>
                </c:pt>
                <c:pt idx="6">
                  <c:v>-6.4883627697943994E-2</c:v>
                </c:pt>
                <c:pt idx="7">
                  <c:v>0.12481617708358</c:v>
                </c:pt>
                <c:pt idx="8">
                  <c:v>0.25198556028819002</c:v>
                </c:pt>
                <c:pt idx="9">
                  <c:v>-0.12331738379778</c:v>
                </c:pt>
                <c:pt idx="10">
                  <c:v>7.1513936735778001E-3</c:v>
                </c:pt>
                <c:pt idx="11">
                  <c:v>-4.5300007782820999E-2</c:v>
                </c:pt>
                <c:pt idx="12">
                  <c:v>-0.13499663922589</c:v>
                </c:pt>
                <c:pt idx="13">
                  <c:v>3.4286251213263001E-2</c:v>
                </c:pt>
                <c:pt idx="14">
                  <c:v>-8.4503795842560001E-2</c:v>
                </c:pt>
                <c:pt idx="15">
                  <c:v>2.0002033540076999E-2</c:v>
                </c:pt>
                <c:pt idx="16">
                  <c:v>1.279874145709E-2</c:v>
                </c:pt>
                <c:pt idx="17">
                  <c:v>6.7318097004045001E-3</c:v>
                </c:pt>
                <c:pt idx="18">
                  <c:v>2.2060188324695001E-2</c:v>
                </c:pt>
                <c:pt idx="19">
                  <c:v>6.6565763009225995E-2</c:v>
                </c:pt>
                <c:pt idx="20">
                  <c:v>7.3346759707957995E-2</c:v>
                </c:pt>
                <c:pt idx="21">
                  <c:v>7.5954572312213003E-2</c:v>
                </c:pt>
                <c:pt idx="22">
                  <c:v>-0.20119500257145001</c:v>
                </c:pt>
                <c:pt idx="23">
                  <c:v>0.27128806868811001</c:v>
                </c:pt>
                <c:pt idx="24">
                  <c:v>-0.15228633818130999</c:v>
                </c:pt>
                <c:pt idx="25">
                  <c:v>0.25359877692324001</c:v>
                </c:pt>
                <c:pt idx="26">
                  <c:v>-0.32988656083967999</c:v>
                </c:pt>
                <c:pt idx="27">
                  <c:v>4.3919570247505001E-2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06-4F6A-9FBA-4DB676F53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848576"/>
        <c:axId val="178843000"/>
      </c:lineChart>
      <c:dateAx>
        <c:axId val="17884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43000"/>
        <c:crosses val="autoZero"/>
        <c:auto val="1"/>
        <c:lblOffset val="100"/>
        <c:baseTimeUnit val="days"/>
      </c:dateAx>
      <c:valAx>
        <c:axId val="17884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4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7727102</c:v>
                </c:pt>
                <c:pt idx="1">
                  <c:v>7730261</c:v>
                </c:pt>
                <c:pt idx="2">
                  <c:v>7733441</c:v>
                </c:pt>
                <c:pt idx="3">
                  <c:v>7736716</c:v>
                </c:pt>
                <c:pt idx="4">
                  <c:v>7739400</c:v>
                </c:pt>
                <c:pt idx="5">
                  <c:v>7742004</c:v>
                </c:pt>
                <c:pt idx="6">
                  <c:v>7745134</c:v>
                </c:pt>
                <c:pt idx="7">
                  <c:v>7747410</c:v>
                </c:pt>
                <c:pt idx="8">
                  <c:v>7750220</c:v>
                </c:pt>
                <c:pt idx="9">
                  <c:v>7752738</c:v>
                </c:pt>
                <c:pt idx="10">
                  <c:v>7755641</c:v>
                </c:pt>
                <c:pt idx="11">
                  <c:v>7757215</c:v>
                </c:pt>
                <c:pt idx="12">
                  <c:v>7759612</c:v>
                </c:pt>
                <c:pt idx="13">
                  <c:v>7762353</c:v>
                </c:pt>
                <c:pt idx="14">
                  <c:v>7766333</c:v>
                </c:pt>
                <c:pt idx="15">
                  <c:v>7771747</c:v>
                </c:pt>
                <c:pt idx="16">
                  <c:v>7775202</c:v>
                </c:pt>
                <c:pt idx="17">
                  <c:v>7777319</c:v>
                </c:pt>
                <c:pt idx="18">
                  <c:v>7778656</c:v>
                </c:pt>
                <c:pt idx="19">
                  <c:v>7780990</c:v>
                </c:pt>
                <c:pt idx="20">
                  <c:v>7784147</c:v>
                </c:pt>
                <c:pt idx="21">
                  <c:v>7786980</c:v>
                </c:pt>
                <c:pt idx="22">
                  <c:v>7789178</c:v>
                </c:pt>
                <c:pt idx="23">
                  <c:v>7791399</c:v>
                </c:pt>
                <c:pt idx="24">
                  <c:v>7793677</c:v>
                </c:pt>
                <c:pt idx="25">
                  <c:v>7802813</c:v>
                </c:pt>
                <c:pt idx="26">
                  <c:v>7810998</c:v>
                </c:pt>
                <c:pt idx="27">
                  <c:v>7814016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58-42BE-96C7-EB0624B7D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878160"/>
        <c:axId val="336878816"/>
      </c:lineChart>
      <c:dateAx>
        <c:axId val="33687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78816"/>
        <c:crosses val="autoZero"/>
        <c:auto val="1"/>
        <c:lblOffset val="100"/>
        <c:baseTimeUnit val="days"/>
      </c:dateAx>
      <c:valAx>
        <c:axId val="33687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7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11-4541-AB4A-32B92DA390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11-4541-AB4A-32B92DA390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11-4541-AB4A-32B92DA39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867336"/>
        <c:axId val="336864712"/>
      </c:barChart>
      <c:catAx>
        <c:axId val="33686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64712"/>
        <c:crosses val="autoZero"/>
        <c:auto val="1"/>
        <c:lblAlgn val="ctr"/>
        <c:lblOffset val="100"/>
        <c:noMultiLvlLbl val="0"/>
      </c:catAx>
      <c:valAx>
        <c:axId val="33686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6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9892047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B-4498-A1B5-9E4F819B48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175014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0B-4498-A1B5-9E4F819B4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867992"/>
        <c:axId val="336868648"/>
      </c:barChart>
      <c:catAx>
        <c:axId val="33686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68648"/>
        <c:crosses val="autoZero"/>
        <c:auto val="1"/>
        <c:lblAlgn val="ctr"/>
        <c:lblOffset val="100"/>
        <c:noMultiLvlLbl val="0"/>
      </c:catAx>
      <c:valAx>
        <c:axId val="33686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6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3682</c:v>
                </c:pt>
                <c:pt idx="1">
                  <c:v>3159</c:v>
                </c:pt>
                <c:pt idx="2">
                  <c:v>3180</c:v>
                </c:pt>
                <c:pt idx="3">
                  <c:v>3275</c:v>
                </c:pt>
                <c:pt idx="4">
                  <c:v>2684</c:v>
                </c:pt>
                <c:pt idx="5">
                  <c:v>2604</c:v>
                </c:pt>
                <c:pt idx="6">
                  <c:v>3130</c:v>
                </c:pt>
                <c:pt idx="7">
                  <c:v>2276</c:v>
                </c:pt>
                <c:pt idx="8">
                  <c:v>2810</c:v>
                </c:pt>
                <c:pt idx="9">
                  <c:v>2518</c:v>
                </c:pt>
                <c:pt idx="10">
                  <c:v>2903</c:v>
                </c:pt>
                <c:pt idx="11">
                  <c:v>1574</c:v>
                </c:pt>
                <c:pt idx="12">
                  <c:v>2397</c:v>
                </c:pt>
                <c:pt idx="13">
                  <c:v>2741</c:v>
                </c:pt>
                <c:pt idx="14">
                  <c:v>3980</c:v>
                </c:pt>
                <c:pt idx="15">
                  <c:v>5414</c:v>
                </c:pt>
                <c:pt idx="16">
                  <c:v>3455</c:v>
                </c:pt>
                <c:pt idx="17">
                  <c:v>2117</c:v>
                </c:pt>
                <c:pt idx="18">
                  <c:v>1337</c:v>
                </c:pt>
                <c:pt idx="19">
                  <c:v>2334</c:v>
                </c:pt>
                <c:pt idx="20">
                  <c:v>3157</c:v>
                </c:pt>
                <c:pt idx="21">
                  <c:v>2833</c:v>
                </c:pt>
                <c:pt idx="22">
                  <c:v>2198</c:v>
                </c:pt>
                <c:pt idx="23">
                  <c:v>2221</c:v>
                </c:pt>
                <c:pt idx="24">
                  <c:v>2278</c:v>
                </c:pt>
                <c:pt idx="25">
                  <c:v>9136</c:v>
                </c:pt>
                <c:pt idx="26">
                  <c:v>8185</c:v>
                </c:pt>
                <c:pt idx="27">
                  <c:v>3018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46-427A-B4E8-418E3F280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864056"/>
        <c:axId val="336867008"/>
      </c:lineChart>
      <c:dateAx>
        <c:axId val="336864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67008"/>
        <c:crosses val="autoZero"/>
        <c:auto val="1"/>
        <c:lblOffset val="100"/>
        <c:baseTimeUnit val="days"/>
      </c:dateAx>
      <c:valAx>
        <c:axId val="33686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6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4.7673181051917E-2</c:v>
                </c:pt>
                <c:pt idx="1">
                  <c:v>4.0882079724067003E-2</c:v>
                </c:pt>
                <c:pt idx="2">
                  <c:v>4.1137032759954999E-2</c:v>
                </c:pt>
                <c:pt idx="3">
                  <c:v>4.2348548337021001E-2</c:v>
                </c:pt>
                <c:pt idx="4">
                  <c:v>3.4691721914052003E-2</c:v>
                </c:pt>
                <c:pt idx="5">
                  <c:v>3.3646019071246001E-2</c:v>
                </c:pt>
                <c:pt idx="6">
                  <c:v>4.0428808871708001E-2</c:v>
                </c:pt>
                <c:pt idx="7">
                  <c:v>2.9386192672715999E-2</c:v>
                </c:pt>
                <c:pt idx="8">
                  <c:v>3.6270185778215003E-2</c:v>
                </c:pt>
                <c:pt idx="9">
                  <c:v>3.2489400300894998E-2</c:v>
                </c:pt>
                <c:pt idx="10">
                  <c:v>3.7444835618074997E-2</c:v>
                </c:pt>
                <c:pt idx="11">
                  <c:v>2.0294905346960001E-2</c:v>
                </c:pt>
                <c:pt idx="12">
                  <c:v>3.0900265108032E-2</c:v>
                </c:pt>
                <c:pt idx="13">
                  <c:v>3.5323931145010999E-2</c:v>
                </c:pt>
                <c:pt idx="14">
                  <c:v>5.1273112676014997E-2</c:v>
                </c:pt>
                <c:pt idx="15">
                  <c:v>6.9711149393155994E-2</c:v>
                </c:pt>
                <c:pt idx="16">
                  <c:v>4.4455899040459997E-2</c:v>
                </c:pt>
                <c:pt idx="17">
                  <c:v>2.7227588427927999E-2</c:v>
                </c:pt>
                <c:pt idx="18">
                  <c:v>1.7191014024241998E-2</c:v>
                </c:pt>
                <c:pt idx="19">
                  <c:v>3.0005183414718001E-2</c:v>
                </c:pt>
                <c:pt idx="20">
                  <c:v>4.0573243250538002E-2</c:v>
                </c:pt>
                <c:pt idx="21">
                  <c:v>3.6394482272753E-2</c:v>
                </c:pt>
                <c:pt idx="22">
                  <c:v>2.8226603895220002E-2</c:v>
                </c:pt>
                <c:pt idx="23">
                  <c:v>2.8513920210836E-2</c:v>
                </c:pt>
                <c:pt idx="24">
                  <c:v>2.9237368025948E-2</c:v>
                </c:pt>
                <c:pt idx="25">
                  <c:v>0.11722323108848</c:v>
                </c:pt>
                <c:pt idx="26">
                  <c:v>0.10489806688947</c:v>
                </c:pt>
                <c:pt idx="27">
                  <c:v>3.8637828354327997E-2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3E-4452-B632-442065778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21080"/>
        <c:axId val="337022720"/>
      </c:lineChart>
      <c:dateAx>
        <c:axId val="337021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2720"/>
        <c:crosses val="autoZero"/>
        <c:auto val="1"/>
        <c:lblOffset val="100"/>
        <c:baseTimeUnit val="days"/>
      </c:dateAx>
      <c:valAx>
        <c:axId val="33702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7E6FD-CB6C-4540-8A59-470A6C3A27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73BA78-8D16-4CC9-94A7-5470D6ED7D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428738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8712-8E7C-431B-8474-2B5C4FD7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8C9DF5-9B50-467E-A52F-F3E0C40EAC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8585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D3402-8C84-485E-8D58-EA6CE6078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9839C-B8DD-4B07-AC66-1BDACC8FD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1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1CA4D-2B76-4447-85E4-31F87EA0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6B63B-D0F6-4B83-AF04-C3431F451E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5541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0A2D8-A3F3-4B1C-A178-D73BF76B8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8847-F218-45B9-8427-753F09268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4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7923-730F-4A43-AA0E-1D0490822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60840-CA73-4321-8E7B-DD3CA56070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06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0EE17-57CB-43A5-AB11-FBAE76C76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C1733-BB0A-4959-8217-5437E07A9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48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3BA9E-A34C-4387-9EA7-CC11833B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3C39C7-EC33-4FF5-8F81-2E4C2C16DB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3996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CE8C0-0D68-4149-9480-807B2E128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D5273-4760-4EFA-AD27-92882FD33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55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3C470-3199-46E1-8DD1-CD51096DD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80B7A-4232-4F87-8BC0-DFC40DB4E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036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2D021-B524-45BC-BD35-8D204453E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B02C9-F902-4CE0-8008-0A55E707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837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B02F5-C2E5-4FAD-81F6-76C4120A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6CE50-AF18-46E4-B042-C31EFCD4A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8151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E029E-359B-43D9-A9EF-4F48EF225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3BDB8-4329-4342-8F8C-2D1782FC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5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581C-5930-40B5-968D-EC3063695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E7B5FA-6E14-45A1-A220-1CCB80811B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335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23239-37C7-4702-A563-46C5EB3DB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87EFC-E091-47BB-8C70-CEBAEBBAD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5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A5ECB-D2D6-4E62-ACD0-928B7DBC4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29D32F-9C40-4F4A-B567-067F99FD83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5096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13F81-896B-46DA-A53D-535FA30FD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85F41-9A75-4168-BAE6-65E483D0B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74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60685-9732-4617-9B15-B5B7922A8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6E9014-0E2D-41B0-8DCA-B34AFB4D3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7733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8B758-BED0-41C5-AAC9-91ECCCC99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A97A0-DA39-481E-8EE8-FF56D79BC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4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66F8B-7414-4C46-8572-61692161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11B643-0B7E-4F87-B104-E36F9D846B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3897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90570-8E35-4691-8526-3ED4842D4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7A2CB-6C5A-4D6E-B5B7-3E5BA0F3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622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BE43-127C-4353-A15D-759A12C7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AE7B1-6234-4BC0-B642-3022D3C94F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471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292FC-9E43-4E63-9EA0-26D680B83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3EA1D-C55F-469A-9381-2A66EE8A4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943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D4A9C-EF44-4C2E-8FA6-15CBACE22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7431BF-F552-415A-9863-BB63DBEC60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011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56748-0D61-4717-96A8-3A7774696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C2928-1083-4983-AA82-D4A6C3F04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531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34CC-CC1E-479F-8E24-A7BA4E8EE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7FD827-4DED-42DB-AFBC-1D928F2F5C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737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90E3E-00B6-4C04-BB0E-DD1C373A6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2A89F-621A-43D1-9035-2C200830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38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DC56-12C9-4535-9771-BD685072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682B8C-652D-4FEC-9CA1-3A849E563D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577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0AC23-A306-4D3C-8BE0-6DB6623E7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A49C6-9189-47D2-808D-37F20FD2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78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9687-4474-42E9-9756-A7216E2D4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D245FE-0616-4786-B82A-AB2A4C909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368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58462-2953-48D6-8E5E-9606B7150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13FDF-A8A1-4DA2-9C7F-DE9B4171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730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2018-03-04T04:11:27Z</dcterms:created>
  <dcterms:modified xsi:type="dcterms:W3CDTF">2018-03-04T04:11:56Z</dcterms:modified>
</cp:coreProperties>
</file>