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3242645</c:v>
                </c:pt>
                <c:pt idx="1">
                  <c:v>3242678</c:v>
                </c:pt>
                <c:pt idx="2">
                  <c:v>3242635</c:v>
                </c:pt>
                <c:pt idx="3">
                  <c:v>3242730</c:v>
                </c:pt>
                <c:pt idx="4">
                  <c:v>3242733</c:v>
                </c:pt>
                <c:pt idx="5">
                  <c:v>3242827</c:v>
                </c:pt>
                <c:pt idx="6">
                  <c:v>3242690</c:v>
                </c:pt>
                <c:pt idx="7">
                  <c:v>3242572</c:v>
                </c:pt>
                <c:pt idx="8">
                  <c:v>3242446</c:v>
                </c:pt>
                <c:pt idx="9">
                  <c:v>3242327</c:v>
                </c:pt>
                <c:pt idx="10">
                  <c:v>3242204</c:v>
                </c:pt>
                <c:pt idx="11">
                  <c:v>3242111</c:v>
                </c:pt>
                <c:pt idx="12">
                  <c:v>3242042</c:v>
                </c:pt>
                <c:pt idx="13">
                  <c:v>3241952</c:v>
                </c:pt>
                <c:pt idx="14">
                  <c:v>3241886</c:v>
                </c:pt>
                <c:pt idx="15">
                  <c:v>3241893</c:v>
                </c:pt>
                <c:pt idx="16">
                  <c:v>3242000</c:v>
                </c:pt>
                <c:pt idx="17">
                  <c:v>3242046</c:v>
                </c:pt>
                <c:pt idx="18">
                  <c:v>3243169</c:v>
                </c:pt>
                <c:pt idx="19">
                  <c:v>3244198</c:v>
                </c:pt>
                <c:pt idx="20">
                  <c:v>3244160</c:v>
                </c:pt>
                <c:pt idx="21">
                  <c:v>3244052</c:v>
                </c:pt>
                <c:pt idx="22">
                  <c:v>3243934</c:v>
                </c:pt>
                <c:pt idx="23">
                  <c:v>3243795</c:v>
                </c:pt>
                <c:pt idx="24">
                  <c:v>3243701</c:v>
                </c:pt>
                <c:pt idx="25">
                  <c:v>3243803</c:v>
                </c:pt>
                <c:pt idx="26">
                  <c:v>3243965</c:v>
                </c:pt>
                <c:pt idx="27">
                  <c:v>3244025</c:v>
                </c:pt>
                <c:pt idx="28">
                  <c:v>3247216</c:v>
                </c:pt>
                <c:pt idx="29">
                  <c:v>3251164</c:v>
                </c:pt>
                <c:pt idx="30">
                  <c:v>3254561</c:v>
                </c:pt>
                <c:pt idx="31">
                  <c:v>3258022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59-42E2-93A9-39662B7A5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099120"/>
        <c:axId val="175398544"/>
      </c:lineChart>
      <c:dateAx>
        <c:axId val="28709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98544"/>
        <c:crosses val="autoZero"/>
        <c:auto val="1"/>
        <c:lblOffset val="100"/>
        <c:baseTimeUnit val="days"/>
      </c:dateAx>
      <c:valAx>
        <c:axId val="17539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9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A4-4956-906B-85308CFFAC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A4-4956-906B-85308CFFA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141624"/>
        <c:axId val="286142936"/>
      </c:barChart>
      <c:catAx>
        <c:axId val="28614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2936"/>
        <c:crosses val="autoZero"/>
        <c:auto val="1"/>
        <c:lblAlgn val="ctr"/>
        <c:lblOffset val="100"/>
        <c:noMultiLvlLbl val="0"/>
      </c:catAx>
      <c:valAx>
        <c:axId val="28614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604704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E-4C6C-B5D5-DB3EDF48A9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9E-4C6C-B5D5-DB3EDF48A9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9E-4C6C-B5D5-DB3EDF48A9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9E-4C6C-B5D5-DB3EDF48A9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9E-4C6C-B5D5-DB3EDF48A9F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9E-4C6C-B5D5-DB3EDF48A9F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53356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9E-4C6C-B5D5-DB3EDF48A9F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16510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E9E-4C6C-B5D5-DB3EDF48A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016080"/>
        <c:axId val="289012472"/>
      </c:barChart>
      <c:catAx>
        <c:axId val="28901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12472"/>
        <c:crosses val="autoZero"/>
        <c:auto val="1"/>
        <c:lblAlgn val="ctr"/>
        <c:lblOffset val="100"/>
        <c:noMultiLvlLbl val="0"/>
      </c:catAx>
      <c:valAx>
        <c:axId val="28901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1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-103</c:v>
                </c:pt>
                <c:pt idx="1">
                  <c:v>33</c:v>
                </c:pt>
                <c:pt idx="2">
                  <c:v>-43</c:v>
                </c:pt>
                <c:pt idx="3">
                  <c:v>95</c:v>
                </c:pt>
                <c:pt idx="4">
                  <c:v>3</c:v>
                </c:pt>
                <c:pt idx="5">
                  <c:v>94</c:v>
                </c:pt>
                <c:pt idx="6">
                  <c:v>-137</c:v>
                </c:pt>
                <c:pt idx="7">
                  <c:v>-118</c:v>
                </c:pt>
                <c:pt idx="8">
                  <c:v>-126</c:v>
                </c:pt>
                <c:pt idx="9">
                  <c:v>-119</c:v>
                </c:pt>
                <c:pt idx="10">
                  <c:v>-123</c:v>
                </c:pt>
                <c:pt idx="11">
                  <c:v>-93</c:v>
                </c:pt>
                <c:pt idx="12">
                  <c:v>-69</c:v>
                </c:pt>
                <c:pt idx="13">
                  <c:v>-90</c:v>
                </c:pt>
                <c:pt idx="14">
                  <c:v>-66</c:v>
                </c:pt>
                <c:pt idx="15">
                  <c:v>7</c:v>
                </c:pt>
                <c:pt idx="16">
                  <c:v>107</c:v>
                </c:pt>
                <c:pt idx="17">
                  <c:v>46</c:v>
                </c:pt>
                <c:pt idx="18">
                  <c:v>1123</c:v>
                </c:pt>
                <c:pt idx="19">
                  <c:v>1029</c:v>
                </c:pt>
                <c:pt idx="20">
                  <c:v>-38</c:v>
                </c:pt>
                <c:pt idx="21">
                  <c:v>-108</c:v>
                </c:pt>
                <c:pt idx="22">
                  <c:v>-118</c:v>
                </c:pt>
                <c:pt idx="23">
                  <c:v>-139</c:v>
                </c:pt>
                <c:pt idx="24">
                  <c:v>-94</c:v>
                </c:pt>
                <c:pt idx="25">
                  <c:v>102</c:v>
                </c:pt>
                <c:pt idx="26">
                  <c:v>162</c:v>
                </c:pt>
                <c:pt idx="27">
                  <c:v>60</c:v>
                </c:pt>
                <c:pt idx="28">
                  <c:v>3191</c:v>
                </c:pt>
                <c:pt idx="29">
                  <c:v>3948</c:v>
                </c:pt>
                <c:pt idx="30">
                  <c:v>3397</c:v>
                </c:pt>
                <c:pt idx="31">
                  <c:v>3461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7F-4B87-AEB8-4D28D9629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11160"/>
        <c:axId val="149358792"/>
      </c:lineChart>
      <c:dateAx>
        <c:axId val="28901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58792"/>
        <c:crosses val="autoZero"/>
        <c:auto val="1"/>
        <c:lblOffset val="100"/>
        <c:baseTimeUnit val="days"/>
      </c:dateAx>
      <c:valAx>
        <c:axId val="14935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1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-3.1763183571464999E-3</c:v>
                </c:pt>
                <c:pt idx="1">
                  <c:v>1.0176877209809E-3</c:v>
                </c:pt>
                <c:pt idx="2">
                  <c:v>-1.3260644442649001E-3</c:v>
                </c:pt>
                <c:pt idx="3">
                  <c:v>2.9297161105089E-3</c:v>
                </c:pt>
                <c:pt idx="4" formatCode="0.00E+00">
                  <c:v>9.251464044185E-5</c:v>
                </c:pt>
                <c:pt idx="5">
                  <c:v>2.8987893853734E-3</c:v>
                </c:pt>
                <c:pt idx="6">
                  <c:v>-4.2247088728446002E-3</c:v>
                </c:pt>
                <c:pt idx="7">
                  <c:v>-3.6389540782498001E-3</c:v>
                </c:pt>
                <c:pt idx="8">
                  <c:v>-3.8858042319491999E-3</c:v>
                </c:pt>
                <c:pt idx="9">
                  <c:v>-3.6700688307530998E-3</c:v>
                </c:pt>
                <c:pt idx="10">
                  <c:v>-3.7935717156228001E-3</c:v>
                </c:pt>
                <c:pt idx="11">
                  <c:v>-2.8684191371054998E-3</c:v>
                </c:pt>
                <c:pt idx="12">
                  <c:v>-2.1282429873622001E-3</c:v>
                </c:pt>
                <c:pt idx="13">
                  <c:v>-2.7760281945760999E-3</c:v>
                </c:pt>
                <c:pt idx="14">
                  <c:v>-2.0358105240299998E-3</c:v>
                </c:pt>
                <c:pt idx="15">
                  <c:v>2.1592369380046001E-4</c:v>
                </c:pt>
                <c:pt idx="16">
                  <c:v>3.3005407643004001E-3</c:v>
                </c:pt>
                <c:pt idx="17">
                  <c:v>1.4188772362739E-3</c:v>
                </c:pt>
                <c:pt idx="18">
                  <c:v>3.4638620179972997E-2</c:v>
                </c:pt>
                <c:pt idx="19">
                  <c:v>3.1728226311981002E-2</c:v>
                </c:pt>
                <c:pt idx="20">
                  <c:v>-1.1713218490362999E-3</c:v>
                </c:pt>
                <c:pt idx="21">
                  <c:v>-3.3290589859932998E-3</c:v>
                </c:pt>
                <c:pt idx="22">
                  <c:v>-3.6374262804664999E-3</c:v>
                </c:pt>
                <c:pt idx="23">
                  <c:v>-4.2849207166359999E-3</c:v>
                </c:pt>
                <c:pt idx="24">
                  <c:v>-2.8978403382457999E-3</c:v>
                </c:pt>
                <c:pt idx="25">
                  <c:v>3.1445561721009001E-3</c:v>
                </c:pt>
                <c:pt idx="26">
                  <c:v>4.9941380533897999E-3</c:v>
                </c:pt>
                <c:pt idx="27">
                  <c:v>1.8495883895171001E-3</c:v>
                </c:pt>
                <c:pt idx="28">
                  <c:v>9.8365456493091002E-2</c:v>
                </c:pt>
                <c:pt idx="29">
                  <c:v>0.12158107129307</c:v>
                </c:pt>
                <c:pt idx="30">
                  <c:v>0.10448565498388</c:v>
                </c:pt>
                <c:pt idx="31">
                  <c:v>0.10634306746747001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9E-44FA-983C-BA9AF0CA9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33992"/>
        <c:axId val="335932024"/>
      </c:lineChart>
      <c:dateAx>
        <c:axId val="335933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32024"/>
        <c:crosses val="autoZero"/>
        <c:auto val="1"/>
        <c:lblOffset val="100"/>
        <c:baseTimeUnit val="days"/>
      </c:dateAx>
      <c:valAx>
        <c:axId val="33593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3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2940377</c:v>
                </c:pt>
                <c:pt idx="1">
                  <c:v>2947340</c:v>
                </c:pt>
                <c:pt idx="2">
                  <c:v>2949220</c:v>
                </c:pt>
                <c:pt idx="3">
                  <c:v>2950973</c:v>
                </c:pt>
                <c:pt idx="4">
                  <c:v>2953172</c:v>
                </c:pt>
                <c:pt idx="5">
                  <c:v>2955231</c:v>
                </c:pt>
                <c:pt idx="6">
                  <c:v>2957243</c:v>
                </c:pt>
                <c:pt idx="7">
                  <c:v>2955547</c:v>
                </c:pt>
                <c:pt idx="8">
                  <c:v>2960725</c:v>
                </c:pt>
                <c:pt idx="9">
                  <c:v>2967177</c:v>
                </c:pt>
                <c:pt idx="10">
                  <c:v>2968501</c:v>
                </c:pt>
                <c:pt idx="11">
                  <c:v>2971128</c:v>
                </c:pt>
                <c:pt idx="12">
                  <c:v>2973004</c:v>
                </c:pt>
                <c:pt idx="13">
                  <c:v>2974867</c:v>
                </c:pt>
                <c:pt idx="14">
                  <c:v>2979247</c:v>
                </c:pt>
                <c:pt idx="15">
                  <c:v>2978091</c:v>
                </c:pt>
                <c:pt idx="16">
                  <c:v>2979063</c:v>
                </c:pt>
                <c:pt idx="17">
                  <c:v>2986660</c:v>
                </c:pt>
                <c:pt idx="18">
                  <c:v>2987951</c:v>
                </c:pt>
                <c:pt idx="19">
                  <c:v>2988715</c:v>
                </c:pt>
                <c:pt idx="20">
                  <c:v>2989499</c:v>
                </c:pt>
                <c:pt idx="21">
                  <c:v>2989824</c:v>
                </c:pt>
                <c:pt idx="22">
                  <c:v>2992941</c:v>
                </c:pt>
                <c:pt idx="23">
                  <c:v>2994942</c:v>
                </c:pt>
                <c:pt idx="24">
                  <c:v>2995020</c:v>
                </c:pt>
                <c:pt idx="25">
                  <c:v>2994355</c:v>
                </c:pt>
                <c:pt idx="26">
                  <c:v>2989310</c:v>
                </c:pt>
                <c:pt idx="27">
                  <c:v>2985834</c:v>
                </c:pt>
                <c:pt idx="28">
                  <c:v>2981929</c:v>
                </c:pt>
                <c:pt idx="29">
                  <c:v>2980867</c:v>
                </c:pt>
                <c:pt idx="30">
                  <c:v>2979635</c:v>
                </c:pt>
                <c:pt idx="31">
                  <c:v>2991409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87-4AA5-A872-401411500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930056"/>
        <c:axId val="335929400"/>
      </c:lineChart>
      <c:dateAx>
        <c:axId val="335930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29400"/>
        <c:crosses val="autoZero"/>
        <c:auto val="1"/>
        <c:lblOffset val="100"/>
        <c:baseTimeUnit val="days"/>
      </c:dateAx>
      <c:valAx>
        <c:axId val="33592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3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84-4F24-AB69-F00D493DBF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84-4F24-AB69-F00D493DB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931040"/>
        <c:axId val="286155664"/>
      </c:barChart>
      <c:catAx>
        <c:axId val="33593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5664"/>
        <c:crosses val="autoZero"/>
        <c:auto val="1"/>
        <c:lblAlgn val="ctr"/>
        <c:lblOffset val="100"/>
        <c:noMultiLvlLbl val="0"/>
      </c:catAx>
      <c:valAx>
        <c:axId val="28615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3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09-46D3-AF41-353D1650F1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09-46D3-AF41-353D1650F1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09-46D3-AF41-353D1650F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683648"/>
        <c:axId val="288687912"/>
      </c:barChart>
      <c:catAx>
        <c:axId val="28868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87912"/>
        <c:crosses val="autoZero"/>
        <c:auto val="1"/>
        <c:lblAlgn val="ctr"/>
        <c:lblOffset val="100"/>
        <c:noMultiLvlLbl val="0"/>
      </c:catAx>
      <c:valAx>
        <c:axId val="28868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8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5784</c:v>
                </c:pt>
                <c:pt idx="1">
                  <c:v>6963</c:v>
                </c:pt>
                <c:pt idx="2">
                  <c:v>1880</c:v>
                </c:pt>
                <c:pt idx="3">
                  <c:v>1753</c:v>
                </c:pt>
                <c:pt idx="4">
                  <c:v>2199</c:v>
                </c:pt>
                <c:pt idx="5">
                  <c:v>2059</c:v>
                </c:pt>
                <c:pt idx="6">
                  <c:v>2012</c:v>
                </c:pt>
                <c:pt idx="7">
                  <c:v>-1696</c:v>
                </c:pt>
                <c:pt idx="8">
                  <c:v>5178</c:v>
                </c:pt>
                <c:pt idx="9">
                  <c:v>6452</c:v>
                </c:pt>
                <c:pt idx="10">
                  <c:v>1324</c:v>
                </c:pt>
                <c:pt idx="11">
                  <c:v>2627</c:v>
                </c:pt>
                <c:pt idx="12">
                  <c:v>1876</c:v>
                </c:pt>
                <c:pt idx="13">
                  <c:v>1863</c:v>
                </c:pt>
                <c:pt idx="14">
                  <c:v>4380</c:v>
                </c:pt>
                <c:pt idx="15">
                  <c:v>-1156</c:v>
                </c:pt>
                <c:pt idx="16">
                  <c:v>972</c:v>
                </c:pt>
                <c:pt idx="17">
                  <c:v>7597</c:v>
                </c:pt>
                <c:pt idx="18">
                  <c:v>1291</c:v>
                </c:pt>
                <c:pt idx="19">
                  <c:v>764</c:v>
                </c:pt>
                <c:pt idx="20">
                  <c:v>784</c:v>
                </c:pt>
                <c:pt idx="21">
                  <c:v>325</c:v>
                </c:pt>
                <c:pt idx="22">
                  <c:v>3117</c:v>
                </c:pt>
                <c:pt idx="23">
                  <c:v>2001</c:v>
                </c:pt>
                <c:pt idx="24">
                  <c:v>78</c:v>
                </c:pt>
                <c:pt idx="25">
                  <c:v>-665</c:v>
                </c:pt>
                <c:pt idx="26">
                  <c:v>-5045</c:v>
                </c:pt>
                <c:pt idx="27">
                  <c:v>-3476</c:v>
                </c:pt>
                <c:pt idx="28">
                  <c:v>-3905</c:v>
                </c:pt>
                <c:pt idx="29">
                  <c:v>-1062</c:v>
                </c:pt>
                <c:pt idx="30">
                  <c:v>-1232</c:v>
                </c:pt>
                <c:pt idx="31">
                  <c:v>11774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4B-4903-8DF7-FEB7A1917A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315200"/>
        <c:axId val="337314216"/>
      </c:lineChart>
      <c:dateAx>
        <c:axId val="337315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14216"/>
        <c:crosses val="autoZero"/>
        <c:auto val="1"/>
        <c:lblOffset val="100"/>
        <c:baseTimeUnit val="days"/>
      </c:dateAx>
      <c:valAx>
        <c:axId val="33731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1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0.19709717838214999</c:v>
                </c:pt>
                <c:pt idx="1">
                  <c:v>0.23680636870714</c:v>
                </c:pt>
                <c:pt idx="2">
                  <c:v>6.3786329368176006E-2</c:v>
                </c:pt>
                <c:pt idx="3">
                  <c:v>5.9439445005798001E-2</c:v>
                </c:pt>
                <c:pt idx="4">
                  <c:v>7.4517794639260004E-2</c:v>
                </c:pt>
                <c:pt idx="5">
                  <c:v>6.9721641678845994E-2</c:v>
                </c:pt>
                <c:pt idx="6">
                  <c:v>6.8082664265500997E-2</c:v>
                </c:pt>
                <c:pt idx="7">
                  <c:v>-5.7350714838111001E-2</c:v>
                </c:pt>
                <c:pt idx="8">
                  <c:v>0.17519599586810999</c:v>
                </c:pt>
                <c:pt idx="9">
                  <c:v>0.21791959739590999</c:v>
                </c:pt>
                <c:pt idx="10">
                  <c:v>4.4621537575951997E-2</c:v>
                </c:pt>
                <c:pt idx="11">
                  <c:v>8.8495843525064996E-2</c:v>
                </c:pt>
                <c:pt idx="12">
                  <c:v>6.3141002339851995E-2</c:v>
                </c:pt>
                <c:pt idx="13">
                  <c:v>6.2663891471386998E-2</c:v>
                </c:pt>
                <c:pt idx="14">
                  <c:v>0.14723347295861999</c:v>
                </c:pt>
                <c:pt idx="15">
                  <c:v>-3.8801750912226998E-2</c:v>
                </c:pt>
                <c:pt idx="16">
                  <c:v>3.2638357927948003E-2</c:v>
                </c:pt>
                <c:pt idx="17">
                  <c:v>0.25501306954568997</c:v>
                </c:pt>
                <c:pt idx="18">
                  <c:v>4.3225542914157998E-2</c:v>
                </c:pt>
                <c:pt idx="19">
                  <c:v>2.5569361746560999E-2</c:v>
                </c:pt>
                <c:pt idx="20">
                  <c:v>2.6232009408726002E-2</c:v>
                </c:pt>
                <c:pt idx="21">
                  <c:v>1.0871386810967E-2</c:v>
                </c:pt>
                <c:pt idx="22">
                  <c:v>0.10425362830722</c:v>
                </c:pt>
                <c:pt idx="23">
                  <c:v>6.6857315262812994E-2</c:v>
                </c:pt>
                <c:pt idx="24">
                  <c:v>2.6043910032314001E-3</c:v>
                </c:pt>
                <c:pt idx="25">
                  <c:v>-2.2203524517365E-2</c:v>
                </c:pt>
                <c:pt idx="26">
                  <c:v>-0.16848369682285</c:v>
                </c:pt>
                <c:pt idx="27">
                  <c:v>-0.11628101468231999</c:v>
                </c:pt>
                <c:pt idx="28">
                  <c:v>-0.13078422979977999</c:v>
                </c:pt>
                <c:pt idx="29">
                  <c:v>-3.5614530057556999E-2</c:v>
                </c:pt>
                <c:pt idx="30">
                  <c:v>-4.1330257270786999E-2</c:v>
                </c:pt>
                <c:pt idx="31">
                  <c:v>0.39514907027203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35-460B-892D-755D78CE5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317496"/>
        <c:axId val="337313232"/>
      </c:lineChart>
      <c:dateAx>
        <c:axId val="337317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13232"/>
        <c:crosses val="autoZero"/>
        <c:auto val="1"/>
        <c:lblOffset val="100"/>
        <c:baseTimeUnit val="days"/>
      </c:dateAx>
      <c:valAx>
        <c:axId val="33731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1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7594791</c:v>
                </c:pt>
                <c:pt idx="1">
                  <c:v>7600971</c:v>
                </c:pt>
                <c:pt idx="2">
                  <c:v>7605954</c:v>
                </c:pt>
                <c:pt idx="3">
                  <c:v>7610397</c:v>
                </c:pt>
                <c:pt idx="4">
                  <c:v>7614605</c:v>
                </c:pt>
                <c:pt idx="5">
                  <c:v>7618520</c:v>
                </c:pt>
                <c:pt idx="6">
                  <c:v>7622445</c:v>
                </c:pt>
                <c:pt idx="7">
                  <c:v>7626127</c:v>
                </c:pt>
                <c:pt idx="8">
                  <c:v>7629412</c:v>
                </c:pt>
                <c:pt idx="9">
                  <c:v>7634505</c:v>
                </c:pt>
                <c:pt idx="10">
                  <c:v>7639397</c:v>
                </c:pt>
                <c:pt idx="11">
                  <c:v>7643986</c:v>
                </c:pt>
                <c:pt idx="12">
                  <c:v>7647895</c:v>
                </c:pt>
                <c:pt idx="13">
                  <c:v>7652527</c:v>
                </c:pt>
                <c:pt idx="14">
                  <c:v>7662611</c:v>
                </c:pt>
                <c:pt idx="15">
                  <c:v>7667574</c:v>
                </c:pt>
                <c:pt idx="16">
                  <c:v>7672826</c:v>
                </c:pt>
                <c:pt idx="17">
                  <c:v>7677430</c:v>
                </c:pt>
                <c:pt idx="18">
                  <c:v>7681685</c:v>
                </c:pt>
                <c:pt idx="19">
                  <c:v>7685998</c:v>
                </c:pt>
                <c:pt idx="20">
                  <c:v>7690703</c:v>
                </c:pt>
                <c:pt idx="21">
                  <c:v>7694516</c:v>
                </c:pt>
                <c:pt idx="22">
                  <c:v>7697553</c:v>
                </c:pt>
                <c:pt idx="23">
                  <c:v>7701168</c:v>
                </c:pt>
                <c:pt idx="24">
                  <c:v>7705067</c:v>
                </c:pt>
                <c:pt idx="25">
                  <c:v>7708708</c:v>
                </c:pt>
                <c:pt idx="26">
                  <c:v>7712037</c:v>
                </c:pt>
                <c:pt idx="27">
                  <c:v>7715126</c:v>
                </c:pt>
                <c:pt idx="28">
                  <c:v>7717931</c:v>
                </c:pt>
                <c:pt idx="29">
                  <c:v>7720648</c:v>
                </c:pt>
                <c:pt idx="30">
                  <c:v>7723420</c:v>
                </c:pt>
                <c:pt idx="31">
                  <c:v>7727102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A9-405D-BCB1-C5A3AEC86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311264"/>
        <c:axId val="337311592"/>
      </c:lineChart>
      <c:dateAx>
        <c:axId val="337311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11592"/>
        <c:crosses val="autoZero"/>
        <c:auto val="1"/>
        <c:lblOffset val="100"/>
        <c:baseTimeUnit val="days"/>
      </c:dateAx>
      <c:valAx>
        <c:axId val="33731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1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8F-4D9F-A5D3-62C1B091C3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8F-4D9F-A5D3-62C1B091C3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8F-4D9F-A5D3-62C1B091C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323400"/>
        <c:axId val="337319792"/>
      </c:barChart>
      <c:catAx>
        <c:axId val="33732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19792"/>
        <c:crosses val="autoZero"/>
        <c:auto val="1"/>
        <c:lblAlgn val="ctr"/>
        <c:lblOffset val="100"/>
        <c:noMultiLvlLbl val="0"/>
      </c:catAx>
      <c:valAx>
        <c:axId val="33731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32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13148034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1E-4B31-908F-1143EA939D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249836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1E-4B31-908F-1143EA939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687584"/>
        <c:axId val="288685944"/>
      </c:barChart>
      <c:catAx>
        <c:axId val="28868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85944"/>
        <c:crosses val="autoZero"/>
        <c:auto val="1"/>
        <c:lblAlgn val="ctr"/>
        <c:lblOffset val="100"/>
        <c:noMultiLvlLbl val="0"/>
      </c:catAx>
      <c:valAx>
        <c:axId val="28868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8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6292</c:v>
                </c:pt>
                <c:pt idx="1">
                  <c:v>6180</c:v>
                </c:pt>
                <c:pt idx="2">
                  <c:v>4983</c:v>
                </c:pt>
                <c:pt idx="3">
                  <c:v>4443</c:v>
                </c:pt>
                <c:pt idx="4">
                  <c:v>4208</c:v>
                </c:pt>
                <c:pt idx="5">
                  <c:v>3915</c:v>
                </c:pt>
                <c:pt idx="6">
                  <c:v>3925</c:v>
                </c:pt>
                <c:pt idx="7">
                  <c:v>3682</c:v>
                </c:pt>
                <c:pt idx="8">
                  <c:v>3285</c:v>
                </c:pt>
                <c:pt idx="9">
                  <c:v>5093</c:v>
                </c:pt>
                <c:pt idx="10">
                  <c:v>4892</c:v>
                </c:pt>
                <c:pt idx="11">
                  <c:v>4589</c:v>
                </c:pt>
                <c:pt idx="12">
                  <c:v>3909</c:v>
                </c:pt>
                <c:pt idx="13">
                  <c:v>4632</c:v>
                </c:pt>
                <c:pt idx="14">
                  <c:v>10084</c:v>
                </c:pt>
                <c:pt idx="15">
                  <c:v>4963</c:v>
                </c:pt>
                <c:pt idx="16">
                  <c:v>5252</c:v>
                </c:pt>
                <c:pt idx="17">
                  <c:v>4604</c:v>
                </c:pt>
                <c:pt idx="18">
                  <c:v>4255</c:v>
                </c:pt>
                <c:pt idx="19">
                  <c:v>4313</c:v>
                </c:pt>
                <c:pt idx="20">
                  <c:v>4705</c:v>
                </c:pt>
                <c:pt idx="21">
                  <c:v>3813</c:v>
                </c:pt>
                <c:pt idx="22">
                  <c:v>3037</c:v>
                </c:pt>
                <c:pt idx="23">
                  <c:v>3615</c:v>
                </c:pt>
                <c:pt idx="24">
                  <c:v>3899</c:v>
                </c:pt>
                <c:pt idx="25">
                  <c:v>3641</c:v>
                </c:pt>
                <c:pt idx="26">
                  <c:v>3329</c:v>
                </c:pt>
                <c:pt idx="27">
                  <c:v>3089</c:v>
                </c:pt>
                <c:pt idx="28">
                  <c:v>2805</c:v>
                </c:pt>
                <c:pt idx="29">
                  <c:v>2717</c:v>
                </c:pt>
                <c:pt idx="30">
                  <c:v>2772</c:v>
                </c:pt>
                <c:pt idx="31">
                  <c:v>3682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CB-4FD9-943B-A15C138E7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28944"/>
        <c:axId val="284128288"/>
      </c:lineChart>
      <c:dateAx>
        <c:axId val="284128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28288"/>
        <c:crosses val="autoZero"/>
        <c:auto val="1"/>
        <c:lblOffset val="100"/>
        <c:baseTimeUnit val="days"/>
      </c:dateAx>
      <c:valAx>
        <c:axId val="28412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2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8.2914948002232994E-2</c:v>
                </c:pt>
                <c:pt idx="1">
                  <c:v>8.1371561113400007E-2</c:v>
                </c:pt>
                <c:pt idx="2">
                  <c:v>6.5557413651492993E-2</c:v>
                </c:pt>
                <c:pt idx="3">
                  <c:v>5.8414762960701999E-2</c:v>
                </c:pt>
                <c:pt idx="4">
                  <c:v>5.5292779075782998E-2</c:v>
                </c:pt>
                <c:pt idx="5">
                  <c:v>5.1414354388704002E-2</c:v>
                </c:pt>
                <c:pt idx="6">
                  <c:v>5.1519192704095003E-2</c:v>
                </c:pt>
                <c:pt idx="7">
                  <c:v>4.8304710627627E-2</c:v>
                </c:pt>
                <c:pt idx="8">
                  <c:v>4.3075600498130001E-2</c:v>
                </c:pt>
                <c:pt idx="9">
                  <c:v>6.6754816753898993E-2</c:v>
                </c:pt>
                <c:pt idx="10">
                  <c:v>6.4077500767894993E-2</c:v>
                </c:pt>
                <c:pt idx="11">
                  <c:v>6.0070186167835E-2</c:v>
                </c:pt>
                <c:pt idx="12">
                  <c:v>5.1138241226500999E-2</c:v>
                </c:pt>
                <c:pt idx="13">
                  <c:v>6.0565685067589997E-2</c:v>
                </c:pt>
                <c:pt idx="14">
                  <c:v>0.13177346515732999</c:v>
                </c:pt>
                <c:pt idx="15">
                  <c:v>6.4769045433729994E-2</c:v>
                </c:pt>
                <c:pt idx="16">
                  <c:v>6.8496241444817002E-2</c:v>
                </c:pt>
                <c:pt idx="17">
                  <c:v>6.0003967247530002E-2</c:v>
                </c:pt>
                <c:pt idx="18">
                  <c:v>5.5422192061666001E-2</c:v>
                </c:pt>
                <c:pt idx="19">
                  <c:v>5.6146535558278997E-2</c:v>
                </c:pt>
                <c:pt idx="20">
                  <c:v>6.1215212390115001E-2</c:v>
                </c:pt>
                <c:pt idx="21">
                  <c:v>4.957934274669E-2</c:v>
                </c:pt>
                <c:pt idx="22">
                  <c:v>3.9469669047409998E-2</c:v>
                </c:pt>
                <c:pt idx="23">
                  <c:v>4.6962976416011999E-2</c:v>
                </c:pt>
                <c:pt idx="24">
                  <c:v>5.0628683856785997E-2</c:v>
                </c:pt>
                <c:pt idx="25">
                  <c:v>4.7254618292093001E-2</c:v>
                </c:pt>
                <c:pt idx="26">
                  <c:v>4.3184928006093998E-2</c:v>
                </c:pt>
                <c:pt idx="27">
                  <c:v>4.0054268411835001E-2</c:v>
                </c:pt>
                <c:pt idx="28">
                  <c:v>3.6357150874787997E-2</c:v>
                </c:pt>
                <c:pt idx="29">
                  <c:v>3.5203735301598003E-2</c:v>
                </c:pt>
                <c:pt idx="30">
                  <c:v>3.5903722070996999E-2</c:v>
                </c:pt>
                <c:pt idx="31">
                  <c:v>4.7673181051917E-2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0E-43E3-8A43-33C157FB93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134336"/>
        <c:axId val="338136304"/>
      </c:lineChart>
      <c:dateAx>
        <c:axId val="338134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36304"/>
        <c:crosses val="autoZero"/>
        <c:auto val="1"/>
        <c:lblOffset val="100"/>
        <c:baseTimeUnit val="days"/>
      </c:dateAx>
      <c:valAx>
        <c:axId val="33813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3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997C4-A3BF-4DE1-BF5C-0901A608FC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129722-A6AC-4BF0-8A28-9C45E65BDD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46316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C82E1-F3DC-498F-84C7-F1671933D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BF14CE-4415-4AE1-994F-72398BDA8D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912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C69A4-ABFA-4FD7-BE34-DBBE4BF38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D8E8C-F063-4443-BE02-3C4DF3ED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2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4ED69-8741-45C1-BB1B-EE25D461C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90EE05-943A-498C-8C59-CE5533718E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8376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D51A7-9CD5-475B-A039-C4B3A548B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1095-C751-4E63-B231-DB524D267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550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4792-7976-4730-9CB4-B1D62C0B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DC34DA-CF6C-4D50-83F5-D0A06142E5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078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CF5E5-506E-47BC-9829-FCF5B07A4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B1C8B-0304-4827-AE93-87FD0D7A3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582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57855-A941-42CE-AD9D-ED0D39D26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D4FAB2-49E3-45D2-A3AC-21024DC3CD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0049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F907A-DDD4-4EE2-A44E-9DB4FC8DC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AD01E-D8F7-4DD4-BA25-95A2C71D2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33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BFB1E-DCDF-4F2A-B60F-5F13395AB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F3FD41-DE8A-48DC-87BB-E0F65D0148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5002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E14A0-2A52-4F6E-9495-DA719FACB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2DD4F-F73A-4250-A569-3AC425216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63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6EDA4-6FE0-4870-9CFD-609E1E2F8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3E1FE1-EB3A-4343-8428-C959994CB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914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72BDA-22F8-4F67-A3F2-798790E67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10DAC-F695-4A7D-B609-104EA3AA9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630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53682-0BC1-4E4F-A867-D5F6FE27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C83EDE-67B4-4D49-B8C4-286416DD1C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9119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8AE25-9021-40B6-98C5-A17056595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89504-E91D-434B-BD91-5489964E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757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F9D31-08E0-473C-BC70-8248EDBBC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A4F69F-4FD3-4CC2-9C58-22FF6F60AC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6550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71921-3F1C-4D7C-B47D-771654EB8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31B4C-3DDA-4301-88CE-7852857B8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276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26EE4-F355-478B-87EB-D6E7073A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8E3305-C4F6-46D9-B6C0-9CCB7EA810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5526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B291B-E935-446F-BE12-75E8C071E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7586B-4371-444A-A8DD-4F3F8012A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567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013FF-18E1-4DCB-85E6-1EDAF3D4D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39E3B6-E12E-440A-BC68-A6254ADB58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7318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1981C-4F6F-42F4-8BE1-9F77F5671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88F14-05D6-4235-8130-001F4F3B6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75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B29F2-53DF-4BD7-9CDB-FED3E48CF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D027FB-A63F-45C1-B507-DFC46FA782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4376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53133-81C8-46E8-8C88-623849832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85F86-DDC6-4B42-9FA2-7FE6CEFE1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164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AC219-6573-4A1C-82EF-B5BD10E95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AD8B1C-97CB-4B12-BA91-CE52483D9D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4799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34FCF-2C30-49AE-A864-EF5A24223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8BEAA-D4BD-4069-8A47-C0D82C19D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79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4064-6C10-45CC-8746-E5F317FFD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B2F205-76A3-4A6C-92EA-35E5F34D1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5156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F481D-C7B5-41B6-A71A-7A14E963E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CC688-EAF2-4718-94DB-DBADDE8A0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34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3D0E-E96D-49E2-80F0-F9FA27C4B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6CE2D6-0728-44C2-971B-98CA0437EB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6987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46E93-0CC8-437F-984E-690EC5818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FEAB0-FD73-4248-A6D7-AC1906434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52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49209-6B3A-41BF-93B5-5C7768A8F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9A52CB-724B-4676-AFD7-63F70E4C95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6173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BD178-B41F-4E01-89EA-B80631676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3C36A-2A3E-4809-B8A0-969FAFFA0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058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2018-03-04T03:43:20Z</dcterms:created>
  <dcterms:modified xsi:type="dcterms:W3CDTF">2018-03-04T03:43:56Z</dcterms:modified>
</cp:coreProperties>
</file>