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AC-4167-865B-BB00F619E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137880"/>
        <c:axId val="165261264"/>
      </c:lineChart>
      <c:dateAx>
        <c:axId val="16513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61264"/>
        <c:crosses val="autoZero"/>
        <c:auto val="1"/>
        <c:lblOffset val="100"/>
        <c:baseTimeUnit val="days"/>
      </c:dateAx>
      <c:valAx>
        <c:axId val="16526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3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9-43F8-B8BA-4ADB1D5683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49-43F8-B8BA-4ADB1D568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423648"/>
        <c:axId val="276423976"/>
      </c:barChart>
      <c:catAx>
        <c:axId val="27642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23976"/>
        <c:crosses val="autoZero"/>
        <c:auto val="1"/>
        <c:lblAlgn val="ctr"/>
        <c:lblOffset val="100"/>
        <c:noMultiLvlLbl val="0"/>
      </c:catAx>
      <c:valAx>
        <c:axId val="27642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604704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38-46E7-B0E8-C09EBA1111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38-46E7-B0E8-C09EBA1111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38-46E7-B0E8-C09EBA1111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38-46E7-B0E8-C09EBA1111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38-46E7-B0E8-C09EBA1111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38-46E7-B0E8-C09EBA1111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38-46E7-B0E8-C09EBA1111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38-46E7-B0E8-C09EBA111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037248"/>
        <c:axId val="272032984"/>
      </c:barChart>
      <c:catAx>
        <c:axId val="272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2984"/>
        <c:crosses val="autoZero"/>
        <c:auto val="1"/>
        <c:lblAlgn val="ctr"/>
        <c:lblOffset val="100"/>
        <c:noMultiLvlLbl val="0"/>
      </c:catAx>
      <c:valAx>
        <c:axId val="27203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-103</c:v>
                </c:pt>
                <c:pt idx="1">
                  <c:v>33</c:v>
                </c:pt>
                <c:pt idx="2">
                  <c:v>-43</c:v>
                </c:pt>
                <c:pt idx="3">
                  <c:v>95</c:v>
                </c:pt>
                <c:pt idx="4">
                  <c:v>3</c:v>
                </c:pt>
                <c:pt idx="5">
                  <c:v>94</c:v>
                </c:pt>
                <c:pt idx="6">
                  <c:v>-137</c:v>
                </c:pt>
                <c:pt idx="7">
                  <c:v>-118</c:v>
                </c:pt>
                <c:pt idx="8">
                  <c:v>-126</c:v>
                </c:pt>
                <c:pt idx="9">
                  <c:v>-119</c:v>
                </c:pt>
                <c:pt idx="10">
                  <c:v>-123</c:v>
                </c:pt>
                <c:pt idx="11">
                  <c:v>-93</c:v>
                </c:pt>
                <c:pt idx="12">
                  <c:v>-69</c:v>
                </c:pt>
                <c:pt idx="13">
                  <c:v>-90</c:v>
                </c:pt>
                <c:pt idx="14">
                  <c:v>-66</c:v>
                </c:pt>
                <c:pt idx="15">
                  <c:v>7</c:v>
                </c:pt>
                <c:pt idx="16">
                  <c:v>107</c:v>
                </c:pt>
                <c:pt idx="17">
                  <c:v>46</c:v>
                </c:pt>
                <c:pt idx="18">
                  <c:v>1123</c:v>
                </c:pt>
                <c:pt idx="19">
                  <c:v>1029</c:v>
                </c:pt>
                <c:pt idx="20">
                  <c:v>-38</c:v>
                </c:pt>
                <c:pt idx="21">
                  <c:v>-108</c:v>
                </c:pt>
                <c:pt idx="22">
                  <c:v>-118</c:v>
                </c:pt>
                <c:pt idx="23">
                  <c:v>-139</c:v>
                </c:pt>
                <c:pt idx="24">
                  <c:v>-94</c:v>
                </c:pt>
                <c:pt idx="25">
                  <c:v>102</c:v>
                </c:pt>
                <c:pt idx="26">
                  <c:v>162</c:v>
                </c:pt>
                <c:pt idx="27">
                  <c:v>60</c:v>
                </c:pt>
                <c:pt idx="28">
                  <c:v>3191</c:v>
                </c:pt>
                <c:pt idx="29">
                  <c:v>3948</c:v>
                </c:pt>
                <c:pt idx="30">
                  <c:v>3397</c:v>
                </c:pt>
                <c:pt idx="31">
                  <c:v>3461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00-450B-B83C-463485119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29704"/>
        <c:axId val="272033968"/>
      </c:lineChart>
      <c:dateAx>
        <c:axId val="272029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3968"/>
        <c:crosses val="autoZero"/>
        <c:auto val="1"/>
        <c:lblOffset val="100"/>
        <c:baseTimeUnit val="days"/>
      </c:dateAx>
      <c:valAx>
        <c:axId val="27203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2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-3.1763183571464999E-3</c:v>
                </c:pt>
                <c:pt idx="1">
                  <c:v>1.0176877209809E-3</c:v>
                </c:pt>
                <c:pt idx="2">
                  <c:v>-1.3260644442649001E-3</c:v>
                </c:pt>
                <c:pt idx="3">
                  <c:v>2.9297161105089E-3</c:v>
                </c:pt>
                <c:pt idx="4" formatCode="0.00E+00">
                  <c:v>9.251464044185E-5</c:v>
                </c:pt>
                <c:pt idx="5">
                  <c:v>2.8987893853734E-3</c:v>
                </c:pt>
                <c:pt idx="6">
                  <c:v>-4.2247088728446002E-3</c:v>
                </c:pt>
                <c:pt idx="7">
                  <c:v>-3.6389540782498001E-3</c:v>
                </c:pt>
                <c:pt idx="8">
                  <c:v>-3.8858042319491999E-3</c:v>
                </c:pt>
                <c:pt idx="9">
                  <c:v>-3.6700688307530998E-3</c:v>
                </c:pt>
                <c:pt idx="10">
                  <c:v>-3.7935717156228001E-3</c:v>
                </c:pt>
                <c:pt idx="11">
                  <c:v>-2.8684191371054998E-3</c:v>
                </c:pt>
                <c:pt idx="12">
                  <c:v>-2.1282429873622001E-3</c:v>
                </c:pt>
                <c:pt idx="13">
                  <c:v>-2.7760281945760999E-3</c:v>
                </c:pt>
                <c:pt idx="14">
                  <c:v>-2.0358105240299998E-3</c:v>
                </c:pt>
                <c:pt idx="15">
                  <c:v>2.1592369380046001E-4</c:v>
                </c:pt>
                <c:pt idx="16">
                  <c:v>3.3005407643004001E-3</c:v>
                </c:pt>
                <c:pt idx="17">
                  <c:v>1.4188772362739E-3</c:v>
                </c:pt>
                <c:pt idx="18">
                  <c:v>3.4638620179972997E-2</c:v>
                </c:pt>
                <c:pt idx="19">
                  <c:v>3.1728226311981002E-2</c:v>
                </c:pt>
                <c:pt idx="20">
                  <c:v>-1.1713218490362999E-3</c:v>
                </c:pt>
                <c:pt idx="21">
                  <c:v>-3.3290589859932998E-3</c:v>
                </c:pt>
                <c:pt idx="22">
                  <c:v>-3.6374262804664999E-3</c:v>
                </c:pt>
                <c:pt idx="23">
                  <c:v>-4.2849207166359999E-3</c:v>
                </c:pt>
                <c:pt idx="24">
                  <c:v>-2.8978403382457999E-3</c:v>
                </c:pt>
                <c:pt idx="25">
                  <c:v>3.1445561721009001E-3</c:v>
                </c:pt>
                <c:pt idx="26">
                  <c:v>4.9941380533897999E-3</c:v>
                </c:pt>
                <c:pt idx="27">
                  <c:v>1.8495883895171001E-3</c:v>
                </c:pt>
                <c:pt idx="28">
                  <c:v>9.8365456493091002E-2</c:v>
                </c:pt>
                <c:pt idx="29">
                  <c:v>0.12158107129307</c:v>
                </c:pt>
                <c:pt idx="30">
                  <c:v>0.10448565498388</c:v>
                </c:pt>
                <c:pt idx="31">
                  <c:v>0.10634306746747001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6D-4529-A265-1254CD31B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278768"/>
        <c:axId val="325279096"/>
      </c:lineChart>
      <c:dateAx>
        <c:axId val="32527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79096"/>
        <c:crosses val="autoZero"/>
        <c:auto val="1"/>
        <c:lblOffset val="100"/>
        <c:baseTimeUnit val="days"/>
      </c:dateAx>
      <c:valAx>
        <c:axId val="32527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7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2940377</c:v>
                </c:pt>
                <c:pt idx="1">
                  <c:v>2947340</c:v>
                </c:pt>
                <c:pt idx="2">
                  <c:v>2949220</c:v>
                </c:pt>
                <c:pt idx="3">
                  <c:v>2950973</c:v>
                </c:pt>
                <c:pt idx="4">
                  <c:v>2953172</c:v>
                </c:pt>
                <c:pt idx="5">
                  <c:v>2955231</c:v>
                </c:pt>
                <c:pt idx="6">
                  <c:v>2957243</c:v>
                </c:pt>
                <c:pt idx="7">
                  <c:v>2955547</c:v>
                </c:pt>
                <c:pt idx="8">
                  <c:v>2960725</c:v>
                </c:pt>
                <c:pt idx="9">
                  <c:v>2967177</c:v>
                </c:pt>
                <c:pt idx="10">
                  <c:v>2968501</c:v>
                </c:pt>
                <c:pt idx="11">
                  <c:v>2971128</c:v>
                </c:pt>
                <c:pt idx="12">
                  <c:v>2973004</c:v>
                </c:pt>
                <c:pt idx="13">
                  <c:v>2974867</c:v>
                </c:pt>
                <c:pt idx="14">
                  <c:v>2979247</c:v>
                </c:pt>
                <c:pt idx="15">
                  <c:v>2978091</c:v>
                </c:pt>
                <c:pt idx="16">
                  <c:v>2979063</c:v>
                </c:pt>
                <c:pt idx="17">
                  <c:v>2986660</c:v>
                </c:pt>
                <c:pt idx="18">
                  <c:v>2987951</c:v>
                </c:pt>
                <c:pt idx="19">
                  <c:v>2988715</c:v>
                </c:pt>
                <c:pt idx="20">
                  <c:v>2989499</c:v>
                </c:pt>
                <c:pt idx="21">
                  <c:v>2989824</c:v>
                </c:pt>
                <c:pt idx="22">
                  <c:v>2992941</c:v>
                </c:pt>
                <c:pt idx="23">
                  <c:v>2994942</c:v>
                </c:pt>
                <c:pt idx="24">
                  <c:v>2995020</c:v>
                </c:pt>
                <c:pt idx="25">
                  <c:v>2994355</c:v>
                </c:pt>
                <c:pt idx="26">
                  <c:v>2989310</c:v>
                </c:pt>
                <c:pt idx="27">
                  <c:v>2985834</c:v>
                </c:pt>
                <c:pt idx="28">
                  <c:v>2981929</c:v>
                </c:pt>
                <c:pt idx="29">
                  <c:v>2980867</c:v>
                </c:pt>
                <c:pt idx="30">
                  <c:v>2979635</c:v>
                </c:pt>
                <c:pt idx="31">
                  <c:v>2991409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C0-49A7-B6D0-5CA55793E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283032"/>
        <c:axId val="325280408"/>
      </c:lineChart>
      <c:dateAx>
        <c:axId val="32528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80408"/>
        <c:crosses val="autoZero"/>
        <c:auto val="1"/>
        <c:lblOffset val="100"/>
        <c:baseTimeUnit val="days"/>
      </c:dateAx>
      <c:valAx>
        <c:axId val="32528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8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F8-4B6F-87D4-3D7346391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F8-4B6F-87D4-3D7346391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285328"/>
        <c:axId val="162651728"/>
      </c:barChart>
      <c:catAx>
        <c:axId val="32528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51728"/>
        <c:crosses val="autoZero"/>
        <c:auto val="1"/>
        <c:lblAlgn val="ctr"/>
        <c:lblOffset val="100"/>
        <c:noMultiLvlLbl val="0"/>
      </c:catAx>
      <c:valAx>
        <c:axId val="16265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8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7-478E-89DF-742F9EC456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37-478E-89DF-742F9EC456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37-478E-89DF-742F9EC45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727880"/>
        <c:axId val="326727224"/>
      </c:barChart>
      <c:catAx>
        <c:axId val="32672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7224"/>
        <c:crosses val="autoZero"/>
        <c:auto val="1"/>
        <c:lblAlgn val="ctr"/>
        <c:lblOffset val="100"/>
        <c:noMultiLvlLbl val="0"/>
      </c:catAx>
      <c:valAx>
        <c:axId val="32672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5784</c:v>
                </c:pt>
                <c:pt idx="1">
                  <c:v>6963</c:v>
                </c:pt>
                <c:pt idx="2">
                  <c:v>1880</c:v>
                </c:pt>
                <c:pt idx="3">
                  <c:v>1753</c:v>
                </c:pt>
                <c:pt idx="4">
                  <c:v>2199</c:v>
                </c:pt>
                <c:pt idx="5">
                  <c:v>2059</c:v>
                </c:pt>
                <c:pt idx="6">
                  <c:v>2012</c:v>
                </c:pt>
                <c:pt idx="7">
                  <c:v>-1696</c:v>
                </c:pt>
                <c:pt idx="8">
                  <c:v>5178</c:v>
                </c:pt>
                <c:pt idx="9">
                  <c:v>6452</c:v>
                </c:pt>
                <c:pt idx="10">
                  <c:v>1324</c:v>
                </c:pt>
                <c:pt idx="11">
                  <c:v>2627</c:v>
                </c:pt>
                <c:pt idx="12">
                  <c:v>1876</c:v>
                </c:pt>
                <c:pt idx="13">
                  <c:v>1863</c:v>
                </c:pt>
                <c:pt idx="14">
                  <c:v>4380</c:v>
                </c:pt>
                <c:pt idx="15">
                  <c:v>-1156</c:v>
                </c:pt>
                <c:pt idx="16">
                  <c:v>972</c:v>
                </c:pt>
                <c:pt idx="17">
                  <c:v>7597</c:v>
                </c:pt>
                <c:pt idx="18">
                  <c:v>1291</c:v>
                </c:pt>
                <c:pt idx="19">
                  <c:v>764</c:v>
                </c:pt>
                <c:pt idx="20">
                  <c:v>784</c:v>
                </c:pt>
                <c:pt idx="21">
                  <c:v>325</c:v>
                </c:pt>
                <c:pt idx="22">
                  <c:v>3117</c:v>
                </c:pt>
                <c:pt idx="23">
                  <c:v>2001</c:v>
                </c:pt>
                <c:pt idx="24">
                  <c:v>78</c:v>
                </c:pt>
                <c:pt idx="25">
                  <c:v>-665</c:v>
                </c:pt>
                <c:pt idx="26">
                  <c:v>-5045</c:v>
                </c:pt>
                <c:pt idx="27">
                  <c:v>-3476</c:v>
                </c:pt>
                <c:pt idx="28">
                  <c:v>-3905</c:v>
                </c:pt>
                <c:pt idx="29">
                  <c:v>-1062</c:v>
                </c:pt>
                <c:pt idx="30">
                  <c:v>-1232</c:v>
                </c:pt>
                <c:pt idx="31">
                  <c:v>11774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81-4258-875D-C3A411F77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26568"/>
        <c:axId val="326732144"/>
      </c:lineChart>
      <c:dateAx>
        <c:axId val="326726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32144"/>
        <c:crosses val="autoZero"/>
        <c:auto val="1"/>
        <c:lblOffset val="100"/>
        <c:baseTimeUnit val="days"/>
      </c:dateAx>
      <c:valAx>
        <c:axId val="32673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0.19709717838214999</c:v>
                </c:pt>
                <c:pt idx="1">
                  <c:v>0.23680636870714</c:v>
                </c:pt>
                <c:pt idx="2">
                  <c:v>6.3786329368176006E-2</c:v>
                </c:pt>
                <c:pt idx="3">
                  <c:v>5.9439445005798001E-2</c:v>
                </c:pt>
                <c:pt idx="4">
                  <c:v>7.4517794639260004E-2</c:v>
                </c:pt>
                <c:pt idx="5">
                  <c:v>6.9721641678845994E-2</c:v>
                </c:pt>
                <c:pt idx="6">
                  <c:v>6.8082664265500997E-2</c:v>
                </c:pt>
                <c:pt idx="7">
                  <c:v>-5.7350714838111001E-2</c:v>
                </c:pt>
                <c:pt idx="8">
                  <c:v>0.17519599586810999</c:v>
                </c:pt>
                <c:pt idx="9">
                  <c:v>0.21791959739590999</c:v>
                </c:pt>
                <c:pt idx="10">
                  <c:v>4.4621537575951997E-2</c:v>
                </c:pt>
                <c:pt idx="11">
                  <c:v>8.8495843525064996E-2</c:v>
                </c:pt>
                <c:pt idx="12">
                  <c:v>6.3141002339851995E-2</c:v>
                </c:pt>
                <c:pt idx="13">
                  <c:v>6.2663891471386998E-2</c:v>
                </c:pt>
                <c:pt idx="14">
                  <c:v>0.14723347295861999</c:v>
                </c:pt>
                <c:pt idx="15">
                  <c:v>-3.8801750912226998E-2</c:v>
                </c:pt>
                <c:pt idx="16">
                  <c:v>3.2638357927948003E-2</c:v>
                </c:pt>
                <c:pt idx="17">
                  <c:v>0.25501306954568997</c:v>
                </c:pt>
                <c:pt idx="18">
                  <c:v>4.3225542914157998E-2</c:v>
                </c:pt>
                <c:pt idx="19">
                  <c:v>2.5569361746560999E-2</c:v>
                </c:pt>
                <c:pt idx="20">
                  <c:v>2.6232009408726002E-2</c:v>
                </c:pt>
                <c:pt idx="21">
                  <c:v>1.0871386810967E-2</c:v>
                </c:pt>
                <c:pt idx="22">
                  <c:v>0.10425362830722</c:v>
                </c:pt>
                <c:pt idx="23">
                  <c:v>6.6857315262812994E-2</c:v>
                </c:pt>
                <c:pt idx="24">
                  <c:v>2.6043910032314001E-3</c:v>
                </c:pt>
                <c:pt idx="25">
                  <c:v>-2.2203524517365E-2</c:v>
                </c:pt>
                <c:pt idx="26">
                  <c:v>-0.16848369682285</c:v>
                </c:pt>
                <c:pt idx="27">
                  <c:v>-0.11628101468231999</c:v>
                </c:pt>
                <c:pt idx="28">
                  <c:v>-0.13078422979977999</c:v>
                </c:pt>
                <c:pt idx="29">
                  <c:v>-3.5614530057556999E-2</c:v>
                </c:pt>
                <c:pt idx="30">
                  <c:v>-4.1330257270786999E-2</c:v>
                </c:pt>
                <c:pt idx="31">
                  <c:v>0.39514907027203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4-4D56-A39B-5052478D0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31816"/>
        <c:axId val="326733784"/>
      </c:lineChart>
      <c:dateAx>
        <c:axId val="32673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33784"/>
        <c:crosses val="autoZero"/>
        <c:auto val="1"/>
        <c:lblOffset val="100"/>
        <c:baseTimeUnit val="days"/>
      </c:dateAx>
      <c:valAx>
        <c:axId val="32673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3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7594791</c:v>
                </c:pt>
                <c:pt idx="1">
                  <c:v>7600971</c:v>
                </c:pt>
                <c:pt idx="2">
                  <c:v>7605954</c:v>
                </c:pt>
                <c:pt idx="3">
                  <c:v>7610397</c:v>
                </c:pt>
                <c:pt idx="4">
                  <c:v>7614605</c:v>
                </c:pt>
                <c:pt idx="5">
                  <c:v>7618520</c:v>
                </c:pt>
                <c:pt idx="6">
                  <c:v>7622445</c:v>
                </c:pt>
                <c:pt idx="7">
                  <c:v>7626127</c:v>
                </c:pt>
                <c:pt idx="8">
                  <c:v>7629412</c:v>
                </c:pt>
                <c:pt idx="9">
                  <c:v>7634505</c:v>
                </c:pt>
                <c:pt idx="10">
                  <c:v>7639397</c:v>
                </c:pt>
                <c:pt idx="11">
                  <c:v>7643986</c:v>
                </c:pt>
                <c:pt idx="12">
                  <c:v>7647895</c:v>
                </c:pt>
                <c:pt idx="13">
                  <c:v>7652527</c:v>
                </c:pt>
                <c:pt idx="14">
                  <c:v>7662611</c:v>
                </c:pt>
                <c:pt idx="15">
                  <c:v>7667574</c:v>
                </c:pt>
                <c:pt idx="16">
                  <c:v>7672826</c:v>
                </c:pt>
                <c:pt idx="17">
                  <c:v>7677430</c:v>
                </c:pt>
                <c:pt idx="18">
                  <c:v>7681685</c:v>
                </c:pt>
                <c:pt idx="19">
                  <c:v>7685998</c:v>
                </c:pt>
                <c:pt idx="20">
                  <c:v>7690703</c:v>
                </c:pt>
                <c:pt idx="21">
                  <c:v>7694516</c:v>
                </c:pt>
                <c:pt idx="22">
                  <c:v>7697553</c:v>
                </c:pt>
                <c:pt idx="23">
                  <c:v>7701168</c:v>
                </c:pt>
                <c:pt idx="24">
                  <c:v>7705067</c:v>
                </c:pt>
                <c:pt idx="25">
                  <c:v>7708708</c:v>
                </c:pt>
                <c:pt idx="26">
                  <c:v>7712037</c:v>
                </c:pt>
                <c:pt idx="27">
                  <c:v>7715126</c:v>
                </c:pt>
                <c:pt idx="28">
                  <c:v>7717931</c:v>
                </c:pt>
                <c:pt idx="29">
                  <c:v>7720648</c:v>
                </c:pt>
                <c:pt idx="30">
                  <c:v>7723420</c:v>
                </c:pt>
                <c:pt idx="31">
                  <c:v>7727102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7F-4EFD-8150-2BFCC6EC7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36408"/>
        <c:axId val="326739688"/>
      </c:lineChart>
      <c:dateAx>
        <c:axId val="326736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39688"/>
        <c:crosses val="autoZero"/>
        <c:auto val="1"/>
        <c:lblOffset val="100"/>
        <c:baseTimeUnit val="days"/>
      </c:dateAx>
      <c:valAx>
        <c:axId val="32673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3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C-43FF-9FC0-F6BD13B60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CC-43FF-9FC0-F6BD13B60B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CC-43FF-9FC0-F6BD13B60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52056"/>
        <c:axId val="162650416"/>
      </c:barChart>
      <c:catAx>
        <c:axId val="16265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50416"/>
        <c:crosses val="autoZero"/>
        <c:auto val="1"/>
        <c:lblAlgn val="ctr"/>
        <c:lblOffset val="100"/>
        <c:noMultiLvlLbl val="0"/>
      </c:catAx>
      <c:valAx>
        <c:axId val="16265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5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13148034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A-4FC6-811C-B25377E8E4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249836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3A-4FC6-811C-B25377E8E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48776"/>
        <c:axId val="162649104"/>
      </c:barChart>
      <c:catAx>
        <c:axId val="16264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49104"/>
        <c:crosses val="autoZero"/>
        <c:auto val="1"/>
        <c:lblAlgn val="ctr"/>
        <c:lblOffset val="100"/>
        <c:noMultiLvlLbl val="0"/>
      </c:catAx>
      <c:valAx>
        <c:axId val="16264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4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6292</c:v>
                </c:pt>
                <c:pt idx="1">
                  <c:v>6180</c:v>
                </c:pt>
                <c:pt idx="2">
                  <c:v>4983</c:v>
                </c:pt>
                <c:pt idx="3">
                  <c:v>4443</c:v>
                </c:pt>
                <c:pt idx="4">
                  <c:v>4208</c:v>
                </c:pt>
                <c:pt idx="5">
                  <c:v>3915</c:v>
                </c:pt>
                <c:pt idx="6">
                  <c:v>3925</c:v>
                </c:pt>
                <c:pt idx="7">
                  <c:v>3682</c:v>
                </c:pt>
                <c:pt idx="8">
                  <c:v>3285</c:v>
                </c:pt>
                <c:pt idx="9">
                  <c:v>5093</c:v>
                </c:pt>
                <c:pt idx="10">
                  <c:v>4892</c:v>
                </c:pt>
                <c:pt idx="11">
                  <c:v>4589</c:v>
                </c:pt>
                <c:pt idx="12">
                  <c:v>3909</c:v>
                </c:pt>
                <c:pt idx="13">
                  <c:v>4632</c:v>
                </c:pt>
                <c:pt idx="14">
                  <c:v>10084</c:v>
                </c:pt>
                <c:pt idx="15">
                  <c:v>4963</c:v>
                </c:pt>
                <c:pt idx="16">
                  <c:v>5252</c:v>
                </c:pt>
                <c:pt idx="17">
                  <c:v>4604</c:v>
                </c:pt>
                <c:pt idx="18">
                  <c:v>4255</c:v>
                </c:pt>
                <c:pt idx="19">
                  <c:v>4313</c:v>
                </c:pt>
                <c:pt idx="20">
                  <c:v>4705</c:v>
                </c:pt>
                <c:pt idx="21">
                  <c:v>3813</c:v>
                </c:pt>
                <c:pt idx="22">
                  <c:v>3037</c:v>
                </c:pt>
                <c:pt idx="23">
                  <c:v>3615</c:v>
                </c:pt>
                <c:pt idx="24">
                  <c:v>3899</c:v>
                </c:pt>
                <c:pt idx="25">
                  <c:v>3641</c:v>
                </c:pt>
                <c:pt idx="26">
                  <c:v>3329</c:v>
                </c:pt>
                <c:pt idx="27">
                  <c:v>3089</c:v>
                </c:pt>
                <c:pt idx="28">
                  <c:v>2805</c:v>
                </c:pt>
                <c:pt idx="29">
                  <c:v>2717</c:v>
                </c:pt>
                <c:pt idx="30">
                  <c:v>2772</c:v>
                </c:pt>
                <c:pt idx="31">
                  <c:v>3682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A-4D14-B2D8-408247C3C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259952"/>
        <c:axId val="165260280"/>
      </c:lineChart>
      <c:dateAx>
        <c:axId val="16525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60280"/>
        <c:crosses val="autoZero"/>
        <c:auto val="1"/>
        <c:lblOffset val="100"/>
        <c:baseTimeUnit val="days"/>
      </c:dateAx>
      <c:valAx>
        <c:axId val="16526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8.2914948002232994E-2</c:v>
                </c:pt>
                <c:pt idx="1">
                  <c:v>8.1371561113400007E-2</c:v>
                </c:pt>
                <c:pt idx="2">
                  <c:v>6.5557413651492993E-2</c:v>
                </c:pt>
                <c:pt idx="3">
                  <c:v>5.8414762960701999E-2</c:v>
                </c:pt>
                <c:pt idx="4">
                  <c:v>5.5292779075782998E-2</c:v>
                </c:pt>
                <c:pt idx="5">
                  <c:v>5.1414354388704002E-2</c:v>
                </c:pt>
                <c:pt idx="6">
                  <c:v>5.1519192704095003E-2</c:v>
                </c:pt>
                <c:pt idx="7">
                  <c:v>4.8304710627627E-2</c:v>
                </c:pt>
                <c:pt idx="8">
                  <c:v>4.3075600498130001E-2</c:v>
                </c:pt>
                <c:pt idx="9">
                  <c:v>6.6754816753898993E-2</c:v>
                </c:pt>
                <c:pt idx="10">
                  <c:v>6.4077500767894993E-2</c:v>
                </c:pt>
                <c:pt idx="11">
                  <c:v>6.0070186167835E-2</c:v>
                </c:pt>
                <c:pt idx="12">
                  <c:v>5.1138241226500999E-2</c:v>
                </c:pt>
                <c:pt idx="13">
                  <c:v>6.0565685067589997E-2</c:v>
                </c:pt>
                <c:pt idx="14">
                  <c:v>0.13177346515732999</c:v>
                </c:pt>
                <c:pt idx="15">
                  <c:v>6.4769045433729994E-2</c:v>
                </c:pt>
                <c:pt idx="16">
                  <c:v>6.8496241444817002E-2</c:v>
                </c:pt>
                <c:pt idx="17">
                  <c:v>6.0003967247530002E-2</c:v>
                </c:pt>
                <c:pt idx="18">
                  <c:v>5.5422192061666001E-2</c:v>
                </c:pt>
                <c:pt idx="19">
                  <c:v>5.6146535558278997E-2</c:v>
                </c:pt>
                <c:pt idx="20">
                  <c:v>6.1215212390115001E-2</c:v>
                </c:pt>
                <c:pt idx="21">
                  <c:v>4.957934274669E-2</c:v>
                </c:pt>
                <c:pt idx="22">
                  <c:v>3.9469669047409998E-2</c:v>
                </c:pt>
                <c:pt idx="23">
                  <c:v>4.6962976416011999E-2</c:v>
                </c:pt>
                <c:pt idx="24">
                  <c:v>5.0628683856785997E-2</c:v>
                </c:pt>
                <c:pt idx="25">
                  <c:v>4.7254618292093001E-2</c:v>
                </c:pt>
                <c:pt idx="26">
                  <c:v>4.3184928006093998E-2</c:v>
                </c:pt>
                <c:pt idx="27">
                  <c:v>4.0054268411835001E-2</c:v>
                </c:pt>
                <c:pt idx="28">
                  <c:v>3.6357150874787997E-2</c:v>
                </c:pt>
                <c:pt idx="29">
                  <c:v>3.5203735301598003E-2</c:v>
                </c:pt>
                <c:pt idx="30">
                  <c:v>3.5903722070996999E-2</c:v>
                </c:pt>
                <c:pt idx="31">
                  <c:v>4.7673181051917E-2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D0-4557-92CF-3D348F9F6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240544"/>
        <c:axId val="327237920"/>
      </c:lineChart>
      <c:dateAx>
        <c:axId val="32724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37920"/>
        <c:crosses val="autoZero"/>
        <c:auto val="1"/>
        <c:lblOffset val="100"/>
        <c:baseTimeUnit val="days"/>
      </c:dateAx>
      <c:valAx>
        <c:axId val="3272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4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AB818-3C2A-476A-A90B-4D825D1F5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9EBEC5-CBE7-462A-9832-130D0B1BA4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50242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E20C0-57F8-4265-8E46-D674C6E24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77633-A954-458B-A4EF-CB7F9682B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8923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DFFF7-2795-4B69-93C7-C078A8046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1711F-A248-448E-A234-DE02EBED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95E36-B763-44F3-BBBE-7084041C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C16C7-27F3-4F1D-8BF9-2D036EF97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556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38E2C-9F7F-4256-9AAF-21CFCC8AE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FFD03-E700-42A7-B2C7-10E888F27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896DC-BFEF-4B95-A63A-3FAE5D368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C053D6-17B1-4480-8760-BD715DF27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676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A7FB0-E144-4F12-BE47-472B41FDD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DC4CA-33E8-4903-A260-1DDDCB16D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5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33FE-1027-406C-8EE2-EF58ADFEA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BFB75-090D-4A01-BA38-0FC4A1138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465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FF48C-69C7-474B-925B-7209A7453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00053-1FDD-4906-8BF1-E9FC74CAB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0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FC0ED-CBE9-4701-A075-3432C417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1D825-2656-45A7-8E66-7950E4519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070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C6CB5-4C7F-404B-80DD-50F4E5C89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BADD3-11FA-40C4-9EB1-A535FC13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03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9D90A-9AE5-46F5-9BFE-B207CB3F8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45E05-0052-4D56-9B0C-1143C45174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7665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9EAB6-ABBA-4122-8804-D7A71F470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B1181-694A-48C8-A485-972BF3DB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60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9A9B-2035-47E5-8CB6-ED09B1D4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E0F79-84ED-405F-A400-FC8FFCCF4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404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D6168-09F5-4B37-B87F-9A8D800BC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84EB1-7E76-47F9-9FEB-7E64881C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40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72062-935D-4083-BBCD-EFF91384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4FB790-02E5-4DF6-BE2A-7AF413975C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878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5DDB-8A8D-4394-9D36-ADA557989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A3933-AB18-41F6-83AA-1AB49D518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207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B99C-205F-4CA2-A226-C79B2C2B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0A9B9-ABAC-4835-965E-16FDD90FF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016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B12EA-3530-43D5-898A-55BEAB808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E6304-0FEE-4BF5-81C9-3480EDF85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25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7FA90-F0A5-4EEF-B80A-9C6B77F2D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D02E03-CCA4-42D3-8594-AFE75F0C4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698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B1A29-3EDA-4013-90B1-DDA02C532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E44CD-76DC-4BFF-A5DE-6AF855EB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39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88B6-6AC2-46B8-9C13-04FD8A9B3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C802F7-14A5-4E34-B915-E40C57B07C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914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37FB3-0174-4819-9241-7B1349BEC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42AA9-2C92-4693-9177-B869385D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35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4B57-7FE7-4C20-BD15-F1800D3F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8AB63-CE78-4E04-BE0B-FA1828C7E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127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3B086-4AE5-4EDA-B7B3-FF198DC66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B1E74-B578-4C8A-83F9-AF8064D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4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215BF-9D2F-4071-8227-BC953770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2896E-B81B-4D29-A82E-38EAF4CA69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929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0CB08-67E8-4185-B70E-5CEDB00F8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9E3E8-CFC1-4796-98C2-FC0CA1A6E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800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15D6B-EF46-4188-BD82-159BD7F3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F41F0D-83B2-4138-AEDC-56340D323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226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0359C-2E2C-4B0E-B63F-3533010D9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E0434-2002-4A01-8CE8-63CE0ACB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CD61-866C-4A9A-A38B-2C70FDC8D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FC0D25-015D-4E82-B606-8446EF317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391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C1B94-9BC6-4BCE-81C6-758325DAF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F502B-E6C3-4103-94A0-2298C836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3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2018-03-04T03:01:40Z</dcterms:created>
  <dcterms:modified xsi:type="dcterms:W3CDTF">2018-03-04T03:02:10Z</dcterms:modified>
</cp:coreProperties>
</file>