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 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3258022</c:v>
                </c:pt>
                <c:pt idx="1">
                  <c:v>3259234</c:v>
                </c:pt>
                <c:pt idx="2">
                  <c:v>3260507</c:v>
                </c:pt>
                <c:pt idx="3">
                  <c:v>3262858</c:v>
                </c:pt>
                <c:pt idx="4">
                  <c:v>3265094</c:v>
                </c:pt>
                <c:pt idx="5">
                  <c:v>3266727</c:v>
                </c:pt>
                <c:pt idx="6">
                  <c:v>3269479</c:v>
                </c:pt>
                <c:pt idx="7">
                  <c:v>3272224</c:v>
                </c:pt>
                <c:pt idx="8">
                  <c:v>3274429</c:v>
                </c:pt>
                <c:pt idx="9">
                  <c:v>3276722</c:v>
                </c:pt>
                <c:pt idx="10">
                  <c:v>3278967</c:v>
                </c:pt>
                <c:pt idx="11">
                  <c:v>3280930</c:v>
                </c:pt>
                <c:pt idx="12">
                  <c:v>3282727</c:v>
                </c:pt>
                <c:pt idx="13">
                  <c:v>3284720</c:v>
                </c:pt>
                <c:pt idx="14">
                  <c:v>3286576</c:v>
                </c:pt>
                <c:pt idx="15">
                  <c:v>3287657</c:v>
                </c:pt>
                <c:pt idx="16">
                  <c:v>3288895</c:v>
                </c:pt>
                <c:pt idx="17">
                  <c:v>3289969</c:v>
                </c:pt>
                <c:pt idx="18">
                  <c:v>3289952</c:v>
                </c:pt>
                <c:pt idx="19">
                  <c:v>3289680</c:v>
                </c:pt>
                <c:pt idx="20">
                  <c:v>3289917</c:v>
                </c:pt>
                <c:pt idx="21">
                  <c:v>3290365</c:v>
                </c:pt>
                <c:pt idx="22">
                  <c:v>3290292</c:v>
                </c:pt>
                <c:pt idx="23">
                  <c:v>3290047</c:v>
                </c:pt>
                <c:pt idx="24">
                  <c:v>3289862</c:v>
                </c:pt>
                <c:pt idx="25">
                  <c:v>3289600</c:v>
                </c:pt>
                <c:pt idx="26">
                  <c:v>3289262</c:v>
                </c:pt>
                <c:pt idx="27">
                  <c:v>3288939</c:v>
                </c:pt>
                <c:pt idx="28">
                  <c:v>3288891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16-446C-AF7C-31E5EBC39E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Kang Dedi Mulyadi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9159233</c:v>
                </c:pt>
                <c:pt idx="1">
                  <c:v>9161700</c:v>
                </c:pt>
                <c:pt idx="2">
                  <c:v>9164806</c:v>
                </c:pt>
                <c:pt idx="3">
                  <c:v>9168825</c:v>
                </c:pt>
                <c:pt idx="4">
                  <c:v>9173389</c:v>
                </c:pt>
                <c:pt idx="5">
                  <c:v>9176560</c:v>
                </c:pt>
                <c:pt idx="6">
                  <c:v>9182781</c:v>
                </c:pt>
                <c:pt idx="7">
                  <c:v>9197412</c:v>
                </c:pt>
                <c:pt idx="8">
                  <c:v>9217203</c:v>
                </c:pt>
                <c:pt idx="9">
                  <c:v>9236886</c:v>
                </c:pt>
                <c:pt idx="10">
                  <c:v>9255925</c:v>
                </c:pt>
                <c:pt idx="11">
                  <c:v>9273197</c:v>
                </c:pt>
                <c:pt idx="12">
                  <c:v>9292500</c:v>
                </c:pt>
                <c:pt idx="13">
                  <c:v>9310075</c:v>
                </c:pt>
                <c:pt idx="14">
                  <c:v>9327204</c:v>
                </c:pt>
                <c:pt idx="15">
                  <c:v>9343096</c:v>
                </c:pt>
                <c:pt idx="16">
                  <c:v>9357188</c:v>
                </c:pt>
                <c:pt idx="17">
                  <c:v>9371161</c:v>
                </c:pt>
                <c:pt idx="18">
                  <c:v>9385638</c:v>
                </c:pt>
                <c:pt idx="19">
                  <c:v>9401752</c:v>
                </c:pt>
                <c:pt idx="20">
                  <c:v>9418413</c:v>
                </c:pt>
                <c:pt idx="21">
                  <c:v>9435654</c:v>
                </c:pt>
                <c:pt idx="22">
                  <c:v>9450600</c:v>
                </c:pt>
                <c:pt idx="23">
                  <c:v>9463990</c:v>
                </c:pt>
                <c:pt idx="24">
                  <c:v>9477896</c:v>
                </c:pt>
                <c:pt idx="25">
                  <c:v>9492479</c:v>
                </c:pt>
                <c:pt idx="26">
                  <c:v>9507408</c:v>
                </c:pt>
                <c:pt idx="27">
                  <c:v>9522211</c:v>
                </c:pt>
                <c:pt idx="28">
                  <c:v>9523673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F16-446C-AF7C-31E5EBC39E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Deddy Mizwar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428995</c:v>
                </c:pt>
                <c:pt idx="1">
                  <c:v>432359</c:v>
                </c:pt>
                <c:pt idx="2">
                  <c:v>435975</c:v>
                </c:pt>
                <c:pt idx="3">
                  <c:v>439157</c:v>
                </c:pt>
                <c:pt idx="4">
                  <c:v>442739</c:v>
                </c:pt>
                <c:pt idx="5">
                  <c:v>446479</c:v>
                </c:pt>
                <c:pt idx="6">
                  <c:v>450221</c:v>
                </c:pt>
                <c:pt idx="7">
                  <c:v>456274</c:v>
                </c:pt>
                <c:pt idx="8">
                  <c:v>461860</c:v>
                </c:pt>
                <c:pt idx="9">
                  <c:v>461774</c:v>
                </c:pt>
                <c:pt idx="10">
                  <c:v>461758</c:v>
                </c:pt>
                <c:pt idx="11">
                  <c:v>461719</c:v>
                </c:pt>
                <c:pt idx="12">
                  <c:v>461641</c:v>
                </c:pt>
                <c:pt idx="13">
                  <c:v>461591</c:v>
                </c:pt>
                <c:pt idx="14">
                  <c:v>461544</c:v>
                </c:pt>
                <c:pt idx="15">
                  <c:v>461506</c:v>
                </c:pt>
                <c:pt idx="16">
                  <c:v>466470</c:v>
                </c:pt>
                <c:pt idx="17">
                  <c:v>471119</c:v>
                </c:pt>
                <c:pt idx="18">
                  <c:v>475531</c:v>
                </c:pt>
                <c:pt idx="19">
                  <c:v>482290</c:v>
                </c:pt>
                <c:pt idx="20">
                  <c:v>489950</c:v>
                </c:pt>
                <c:pt idx="21">
                  <c:v>496933</c:v>
                </c:pt>
                <c:pt idx="22">
                  <c:v>503159</c:v>
                </c:pt>
                <c:pt idx="23">
                  <c:v>508446</c:v>
                </c:pt>
                <c:pt idx="24">
                  <c:v>513571</c:v>
                </c:pt>
                <c:pt idx="25">
                  <c:v>513870</c:v>
                </c:pt>
                <c:pt idx="26">
                  <c:v>513800</c:v>
                </c:pt>
                <c:pt idx="27">
                  <c:v>513724</c:v>
                </c:pt>
                <c:pt idx="28">
                  <c:v>513711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F16-446C-AF7C-31E5EBC39E5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Sudrajat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Sheet1!$E$2:$E$30</c:f>
              <c:numCache>
                <c:formatCode>General</c:formatCode>
                <c:ptCount val="29"/>
                <c:pt idx="27">
                  <c:v>2378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F16-446C-AF7C-31E5EBC39E5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Kang Uu Ruzhanul Ulum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Sheet1!$F$2:$F$30</c:f>
              <c:numCache>
                <c:formatCode>General</c:formatCode>
                <c:ptCount val="29"/>
                <c:pt idx="27">
                  <c:v>61395</c:v>
                </c:pt>
                <c:pt idx="28">
                  <c:v>61390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F16-446C-AF7C-31E5EBC39E5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Ahmad Syaikhu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Sheet1!$G$2:$G$30</c:f>
              <c:numCache>
                <c:formatCode>General</c:formatCode>
                <c:ptCount val="29"/>
                <c:pt idx="27">
                  <c:v>85080</c:v>
                </c:pt>
                <c:pt idx="28">
                  <c:v>85091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F16-446C-AF7C-31E5EBC39E5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H. Tubagus Hasanuddin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Sheet1!$H$2:$H$30</c:f>
              <c:numCache>
                <c:formatCode>General</c:formatCode>
                <c:ptCount val="29"/>
                <c:pt idx="27">
                  <c:v>34</c:v>
                </c:pt>
                <c:pt idx="28">
                  <c:v>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F16-446C-AF7C-31E5EBC39E5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DR. H. Anton Charliyan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Sheet1!$I$2:$I$30</c:f>
              <c:numCache>
                <c:formatCode>General</c:formatCode>
                <c:ptCount val="29"/>
                <c:pt idx="27">
                  <c:v>21181</c:v>
                </c:pt>
                <c:pt idx="28">
                  <c:v>21182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F16-446C-AF7C-31E5EBC39E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1694232"/>
        <c:axId val="284361072"/>
      </c:lineChart>
      <c:dateAx>
        <c:axId val="171694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61072"/>
        <c:crosses val="autoZero"/>
        <c:auto val="1"/>
        <c:lblOffset val="100"/>
        <c:baseTimeUnit val="days"/>
      </c:dateAx>
      <c:valAx>
        <c:axId val="284361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694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C4-4603-AD0F-93F2EE941A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30</c:v>
                </c:pt>
                <c:pt idx="1">
                  <c:v>14</c:v>
                </c:pt>
                <c:pt idx="2">
                  <c:v>57</c:v>
                </c:pt>
                <c:pt idx="3">
                  <c:v>0</c:v>
                </c:pt>
                <c:pt idx="4">
                  <c:v>3</c:v>
                </c:pt>
                <c:pt idx="5">
                  <c:v>31</c:v>
                </c:pt>
                <c:pt idx="6">
                  <c:v>0</c:v>
                </c:pt>
                <c:pt idx="7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C4-4603-AD0F-93F2EE941AA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21</c:v>
                </c:pt>
                <c:pt idx="1">
                  <c:v>5</c:v>
                </c:pt>
                <c:pt idx="2">
                  <c:v>10</c:v>
                </c:pt>
                <c:pt idx="3">
                  <c:v>0</c:v>
                </c:pt>
                <c:pt idx="4">
                  <c:v>1</c:v>
                </c:pt>
                <c:pt idx="5">
                  <c:v>8</c:v>
                </c:pt>
                <c:pt idx="6">
                  <c:v>0</c:v>
                </c:pt>
                <c:pt idx="7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C4-4603-AD0F-93F2EE941AA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12</c:v>
                </c:pt>
                <c:pt idx="1">
                  <c:v>38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6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7C4-4603-AD0F-93F2EE941A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4361728"/>
        <c:axId val="284360416"/>
      </c:barChart>
      <c:catAx>
        <c:axId val="284361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60416"/>
        <c:crosses val="autoZero"/>
        <c:auto val="1"/>
        <c:lblAlgn val="ctr"/>
        <c:lblOffset val="100"/>
        <c:noMultiLvlLbl val="0"/>
      </c:catAx>
      <c:valAx>
        <c:axId val="284360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361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280091</c:v>
                </c:pt>
                <c:pt idx="1">
                  <c:v>332249</c:v>
                </c:pt>
                <c:pt idx="2">
                  <c:v>41504</c:v>
                </c:pt>
                <c:pt idx="3">
                  <c:v>0</c:v>
                </c:pt>
                <c:pt idx="4">
                  <c:v>1305</c:v>
                </c:pt>
                <c:pt idx="5">
                  <c:v>19906</c:v>
                </c:pt>
                <c:pt idx="6">
                  <c:v>0</c:v>
                </c:pt>
                <c:pt idx="7">
                  <c:v>5531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D1-4482-BA80-244183A2A5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17516</c:v>
                </c:pt>
                <c:pt idx="1">
                  <c:v>32831</c:v>
                </c:pt>
                <c:pt idx="2">
                  <c:v>860</c:v>
                </c:pt>
                <c:pt idx="3">
                  <c:v>0</c:v>
                </c:pt>
                <c:pt idx="4">
                  <c:v>9</c:v>
                </c:pt>
                <c:pt idx="5">
                  <c:v>1236</c:v>
                </c:pt>
                <c:pt idx="6">
                  <c:v>0</c:v>
                </c:pt>
                <c:pt idx="7">
                  <c:v>209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D1-4482-BA80-244183A2A5C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2100</c:v>
                </c:pt>
                <c:pt idx="1">
                  <c:v>2286</c:v>
                </c:pt>
                <c:pt idx="2">
                  <c:v>151</c:v>
                </c:pt>
                <c:pt idx="3">
                  <c:v>0</c:v>
                </c:pt>
                <c:pt idx="4">
                  <c:v>5</c:v>
                </c:pt>
                <c:pt idx="5">
                  <c:v>53</c:v>
                </c:pt>
                <c:pt idx="6">
                  <c:v>0</c:v>
                </c:pt>
                <c:pt idx="7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D1-4482-BA80-244183A2A5C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1075</c:v>
                </c:pt>
                <c:pt idx="1">
                  <c:v>1025</c:v>
                </c:pt>
                <c:pt idx="2">
                  <c:v>134</c:v>
                </c:pt>
                <c:pt idx="3">
                  <c:v>0</c:v>
                </c:pt>
                <c:pt idx="4">
                  <c:v>2</c:v>
                </c:pt>
                <c:pt idx="5">
                  <c:v>36</c:v>
                </c:pt>
                <c:pt idx="6">
                  <c:v>0</c:v>
                </c:pt>
                <c:pt idx="7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0D1-4482-BA80-244183A2A5C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762</c:v>
                </c:pt>
                <c:pt idx="1">
                  <c:v>5094</c:v>
                </c:pt>
                <c:pt idx="2">
                  <c:v>214</c:v>
                </c:pt>
                <c:pt idx="3">
                  <c:v>0</c:v>
                </c:pt>
                <c:pt idx="4">
                  <c:v>0</c:v>
                </c:pt>
                <c:pt idx="5">
                  <c:v>21</c:v>
                </c:pt>
                <c:pt idx="6">
                  <c:v>0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0D1-4482-BA80-244183A2A5C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Sheet1!$G$2:$G$9</c:f>
              <c:numCache>
                <c:formatCode>General</c:formatCode>
                <c:ptCount val="8"/>
                <c:pt idx="0">
                  <c:v>103</c:v>
                </c:pt>
                <c:pt idx="1">
                  <c:v>179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0D1-4482-BA80-244183A2A5C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Sheet1!$H$2:$H$9</c:f>
              <c:numCache>
                <c:formatCode>General</c:formatCode>
                <c:ptCount val="8"/>
                <c:pt idx="0">
                  <c:v>33128</c:v>
                </c:pt>
                <c:pt idx="1">
                  <c:v>48573</c:v>
                </c:pt>
                <c:pt idx="2">
                  <c:v>3615</c:v>
                </c:pt>
                <c:pt idx="3">
                  <c:v>0</c:v>
                </c:pt>
                <c:pt idx="4">
                  <c:v>20</c:v>
                </c:pt>
                <c:pt idx="5">
                  <c:v>1138</c:v>
                </c:pt>
                <c:pt idx="6">
                  <c:v>0</c:v>
                </c:pt>
                <c:pt idx="7">
                  <c:v>552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0D1-4482-BA80-244183A2A5C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 Kamil</c:v>
                </c:pt>
                <c:pt idx="1">
                  <c:v>Kang Dedi Mulyadi</c:v>
                </c:pt>
                <c:pt idx="2">
                  <c:v>Deddy Mizwar</c:v>
                </c:pt>
                <c:pt idx="3">
                  <c:v>Sudrajat</c:v>
                </c:pt>
                <c:pt idx="4">
                  <c:v>Kang Uu Ruzhanul Ulum</c:v>
                </c:pt>
                <c:pt idx="5">
                  <c:v>Ahmad Syaikhu</c:v>
                </c:pt>
                <c:pt idx="6">
                  <c:v>H. Tubagus Hasanuddin</c:v>
                </c:pt>
                <c:pt idx="7">
                  <c:v>DR. H. Anton Charliyan</c:v>
                </c:pt>
              </c:strCache>
            </c:strRef>
          </c:cat>
          <c:val>
            <c:numRef>
              <c:f>Sheet1!$I$2:$I$9</c:f>
              <c:numCache>
                <c:formatCode>General</c:formatCode>
                <c:ptCount val="8"/>
                <c:pt idx="0">
                  <c:v>11991</c:v>
                </c:pt>
                <c:pt idx="1">
                  <c:v>24308</c:v>
                </c:pt>
                <c:pt idx="2">
                  <c:v>1022</c:v>
                </c:pt>
                <c:pt idx="3">
                  <c:v>0</c:v>
                </c:pt>
                <c:pt idx="4">
                  <c:v>5</c:v>
                </c:pt>
                <c:pt idx="5">
                  <c:v>3971</c:v>
                </c:pt>
                <c:pt idx="6">
                  <c:v>0</c:v>
                </c:pt>
                <c:pt idx="7">
                  <c:v>184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0D1-4482-BA80-244183A2A5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6150128"/>
        <c:axId val="326144552"/>
      </c:barChart>
      <c:catAx>
        <c:axId val="326150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144552"/>
        <c:crosses val="autoZero"/>
        <c:auto val="1"/>
        <c:lblAlgn val="ctr"/>
        <c:lblOffset val="100"/>
        <c:noMultiLvlLbl val="0"/>
      </c:catAx>
      <c:valAx>
        <c:axId val="326144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150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 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3461</c:v>
                </c:pt>
                <c:pt idx="1">
                  <c:v>1212</c:v>
                </c:pt>
                <c:pt idx="2">
                  <c:v>1273</c:v>
                </c:pt>
                <c:pt idx="3">
                  <c:v>2351</c:v>
                </c:pt>
                <c:pt idx="4">
                  <c:v>2236</c:v>
                </c:pt>
                <c:pt idx="5">
                  <c:v>1633</c:v>
                </c:pt>
                <c:pt idx="6">
                  <c:v>2752</c:v>
                </c:pt>
                <c:pt idx="7">
                  <c:v>2745</c:v>
                </c:pt>
                <c:pt idx="8">
                  <c:v>2205</c:v>
                </c:pt>
                <c:pt idx="9">
                  <c:v>2293</c:v>
                </c:pt>
                <c:pt idx="10">
                  <c:v>2245</c:v>
                </c:pt>
                <c:pt idx="11">
                  <c:v>1963</c:v>
                </c:pt>
                <c:pt idx="12">
                  <c:v>1797</c:v>
                </c:pt>
                <c:pt idx="13">
                  <c:v>1993</c:v>
                </c:pt>
                <c:pt idx="14">
                  <c:v>1856</c:v>
                </c:pt>
                <c:pt idx="15">
                  <c:v>1081</c:v>
                </c:pt>
                <c:pt idx="16">
                  <c:v>1238</c:v>
                </c:pt>
                <c:pt idx="17">
                  <c:v>1074</c:v>
                </c:pt>
                <c:pt idx="18">
                  <c:v>-17</c:v>
                </c:pt>
                <c:pt idx="19">
                  <c:v>-272</c:v>
                </c:pt>
                <c:pt idx="20">
                  <c:v>237</c:v>
                </c:pt>
                <c:pt idx="21">
                  <c:v>448</c:v>
                </c:pt>
                <c:pt idx="22">
                  <c:v>-73</c:v>
                </c:pt>
                <c:pt idx="23">
                  <c:v>-245</c:v>
                </c:pt>
                <c:pt idx="24">
                  <c:v>-185</c:v>
                </c:pt>
                <c:pt idx="25">
                  <c:v>-262</c:v>
                </c:pt>
                <c:pt idx="26">
                  <c:v>-338</c:v>
                </c:pt>
                <c:pt idx="27">
                  <c:v>-323</c:v>
                </c:pt>
                <c:pt idx="28">
                  <c:v>-48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C9-4F8F-AD54-57D6B875B5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Kang Dedi Mulyadi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5279</c:v>
                </c:pt>
                <c:pt idx="1">
                  <c:v>2467</c:v>
                </c:pt>
                <c:pt idx="2">
                  <c:v>3106</c:v>
                </c:pt>
                <c:pt idx="3">
                  <c:v>4019</c:v>
                </c:pt>
                <c:pt idx="4">
                  <c:v>4564</c:v>
                </c:pt>
                <c:pt idx="5">
                  <c:v>3171</c:v>
                </c:pt>
                <c:pt idx="6">
                  <c:v>6221</c:v>
                </c:pt>
                <c:pt idx="7">
                  <c:v>14631</c:v>
                </c:pt>
                <c:pt idx="8">
                  <c:v>19791</c:v>
                </c:pt>
                <c:pt idx="9">
                  <c:v>19683</c:v>
                </c:pt>
                <c:pt idx="10">
                  <c:v>19039</c:v>
                </c:pt>
                <c:pt idx="11">
                  <c:v>17272</c:v>
                </c:pt>
                <c:pt idx="12">
                  <c:v>19303</c:v>
                </c:pt>
                <c:pt idx="13">
                  <c:v>17575</c:v>
                </c:pt>
                <c:pt idx="14">
                  <c:v>17129</c:v>
                </c:pt>
                <c:pt idx="15">
                  <c:v>15892</c:v>
                </c:pt>
                <c:pt idx="16">
                  <c:v>14092</c:v>
                </c:pt>
                <c:pt idx="17">
                  <c:v>13973</c:v>
                </c:pt>
                <c:pt idx="18">
                  <c:v>14477</c:v>
                </c:pt>
                <c:pt idx="19">
                  <c:v>16114</c:v>
                </c:pt>
                <c:pt idx="20">
                  <c:v>16661</c:v>
                </c:pt>
                <c:pt idx="21">
                  <c:v>17241</c:v>
                </c:pt>
                <c:pt idx="22">
                  <c:v>14946</c:v>
                </c:pt>
                <c:pt idx="23">
                  <c:v>13390</c:v>
                </c:pt>
                <c:pt idx="24">
                  <c:v>13906</c:v>
                </c:pt>
                <c:pt idx="25">
                  <c:v>14583</c:v>
                </c:pt>
                <c:pt idx="26">
                  <c:v>14929</c:v>
                </c:pt>
                <c:pt idx="27">
                  <c:v>14803</c:v>
                </c:pt>
                <c:pt idx="28">
                  <c:v>1462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5C9-4F8F-AD54-57D6B875B56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Deddy Mizwar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3893</c:v>
                </c:pt>
                <c:pt idx="1">
                  <c:v>3364</c:v>
                </c:pt>
                <c:pt idx="2">
                  <c:v>3616</c:v>
                </c:pt>
                <c:pt idx="3">
                  <c:v>3182</c:v>
                </c:pt>
                <c:pt idx="4">
                  <c:v>3582</c:v>
                </c:pt>
                <c:pt idx="5">
                  <c:v>3740</c:v>
                </c:pt>
                <c:pt idx="6">
                  <c:v>3742</c:v>
                </c:pt>
                <c:pt idx="7">
                  <c:v>6053</c:v>
                </c:pt>
                <c:pt idx="8">
                  <c:v>5586</c:v>
                </c:pt>
                <c:pt idx="9">
                  <c:v>-86</c:v>
                </c:pt>
                <c:pt idx="10">
                  <c:v>-16</c:v>
                </c:pt>
                <c:pt idx="11">
                  <c:v>-39</c:v>
                </c:pt>
                <c:pt idx="12">
                  <c:v>-78</c:v>
                </c:pt>
                <c:pt idx="13">
                  <c:v>-50</c:v>
                </c:pt>
                <c:pt idx="14">
                  <c:v>-47</c:v>
                </c:pt>
                <c:pt idx="15">
                  <c:v>-38</c:v>
                </c:pt>
                <c:pt idx="16">
                  <c:v>4964</c:v>
                </c:pt>
                <c:pt idx="17">
                  <c:v>4649</c:v>
                </c:pt>
                <c:pt idx="18">
                  <c:v>4412</c:v>
                </c:pt>
                <c:pt idx="19">
                  <c:v>6759</c:v>
                </c:pt>
                <c:pt idx="20">
                  <c:v>7660</c:v>
                </c:pt>
                <c:pt idx="21">
                  <c:v>6983</c:v>
                </c:pt>
                <c:pt idx="22">
                  <c:v>6226</c:v>
                </c:pt>
                <c:pt idx="23">
                  <c:v>5287</c:v>
                </c:pt>
                <c:pt idx="24">
                  <c:v>5125</c:v>
                </c:pt>
                <c:pt idx="25">
                  <c:v>299</c:v>
                </c:pt>
                <c:pt idx="26">
                  <c:v>-70</c:v>
                </c:pt>
                <c:pt idx="27">
                  <c:v>-76</c:v>
                </c:pt>
                <c:pt idx="28">
                  <c:v>-13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5C9-4F8F-AD54-57D6B875B56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Sudrajat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Sheet1!$E$2:$E$30</c:f>
              <c:numCache>
                <c:formatCode>General</c:formatCode>
                <c:ptCount val="2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5C9-4F8F-AD54-57D6B875B56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Kang Uu Ruzhanul Ulum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Sheet1!$F$2:$F$30</c:f>
              <c:numCache>
                <c:formatCode>General</c:formatCode>
                <c:ptCount val="29"/>
                <c:pt idx="28">
                  <c:v>-5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5C9-4F8F-AD54-57D6B875B56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Ahmad Syaikhu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Sheet1!$G$2:$G$30</c:f>
              <c:numCache>
                <c:formatCode>General</c:formatCode>
                <c:ptCount val="29"/>
                <c:pt idx="28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5C9-4F8F-AD54-57D6B875B56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H. Tubagus Hasanuddin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Sheet1!$H$2:$H$30</c:f>
              <c:numCache>
                <c:formatCode>General</c:formatCode>
                <c:ptCount val="29"/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5C9-4F8F-AD54-57D6B875B56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DR. H. Anton Charliyan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Sheet1!$I$2:$I$30</c:f>
              <c:numCache>
                <c:formatCode>General</c:formatCode>
                <c:ptCount val="29"/>
                <c:pt idx="28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5C9-4F8F-AD54-57D6B875B5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147176"/>
        <c:axId val="326148160"/>
      </c:lineChart>
      <c:dateAx>
        <c:axId val="326147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148160"/>
        <c:crosses val="autoZero"/>
        <c:auto val="1"/>
        <c:lblOffset val="100"/>
        <c:baseTimeUnit val="days"/>
      </c:dateAx>
      <c:valAx>
        <c:axId val="326148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147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 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0.10634306746747001</c:v>
                </c:pt>
                <c:pt idx="1">
                  <c:v>3.7200485447918999E-2</c:v>
                </c:pt>
                <c:pt idx="2">
                  <c:v>3.9058257246948003E-2</c:v>
                </c:pt>
                <c:pt idx="3">
                  <c:v>7.2105350486903003E-2</c:v>
                </c:pt>
                <c:pt idx="4">
                  <c:v>6.8528878670172003E-2</c:v>
                </c:pt>
                <c:pt idx="5">
                  <c:v>5.0013874026290997E-2</c:v>
                </c:pt>
                <c:pt idx="6">
                  <c:v>8.4243342036234001E-2</c:v>
                </c:pt>
                <c:pt idx="7">
                  <c:v>8.3958330975669002E-2</c:v>
                </c:pt>
                <c:pt idx="8">
                  <c:v>6.7385362371279997E-2</c:v>
                </c:pt>
                <c:pt idx="9">
                  <c:v>7.0027476546293002E-2</c:v>
                </c:pt>
                <c:pt idx="10">
                  <c:v>6.8513593768406003E-2</c:v>
                </c:pt>
                <c:pt idx="11">
                  <c:v>5.9866415246021001E-2</c:v>
                </c:pt>
                <c:pt idx="12">
                  <c:v>5.4771055767724001E-2</c:v>
                </c:pt>
                <c:pt idx="13">
                  <c:v>6.0711719250489002E-2</c:v>
                </c:pt>
                <c:pt idx="14">
                  <c:v>5.6504055140164003E-2</c:v>
                </c:pt>
                <c:pt idx="15">
                  <c:v>3.2891373879685E-2</c:v>
                </c:pt>
                <c:pt idx="16">
                  <c:v>3.7655996352418002E-2</c:v>
                </c:pt>
                <c:pt idx="17">
                  <c:v>3.2655344728245002E-2</c:v>
                </c:pt>
                <c:pt idx="18">
                  <c:v>-5.1672219403891E-4</c:v>
                </c:pt>
                <c:pt idx="19">
                  <c:v>-8.2675978251354008E-3</c:v>
                </c:pt>
                <c:pt idx="20">
                  <c:v>7.2043481432844999E-3</c:v>
                </c:pt>
                <c:pt idx="21">
                  <c:v>1.3617364814979001E-2</c:v>
                </c:pt>
                <c:pt idx="22">
                  <c:v>-2.2185988484559999E-3</c:v>
                </c:pt>
                <c:pt idx="23">
                  <c:v>-7.4461476367446997E-3</c:v>
                </c:pt>
                <c:pt idx="24">
                  <c:v>-5.6230199750945996E-3</c:v>
                </c:pt>
                <c:pt idx="25">
                  <c:v>-7.9638598822686004E-3</c:v>
                </c:pt>
                <c:pt idx="26">
                  <c:v>-1.0274805447470999E-2</c:v>
                </c:pt>
                <c:pt idx="27">
                  <c:v>-9.8198319258241008E-3</c:v>
                </c:pt>
                <c:pt idx="28">
                  <c:v>-1.4594372227639001E-3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7A-49C5-8F82-2B70B3CF44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Kang Dedi Mulyadi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5.7669068470303002E-2</c:v>
                </c:pt>
                <c:pt idx="1">
                  <c:v>2.6934569739628E-2</c:v>
                </c:pt>
                <c:pt idx="2">
                  <c:v>3.3902005086391997E-2</c:v>
                </c:pt>
                <c:pt idx="3">
                  <c:v>4.3852537631457002E-2</c:v>
                </c:pt>
                <c:pt idx="4">
                  <c:v>4.9777370600922001E-2</c:v>
                </c:pt>
                <c:pt idx="5">
                  <c:v>3.4567377443602998E-2</c:v>
                </c:pt>
                <c:pt idx="6">
                  <c:v>6.7792288177704996E-2</c:v>
                </c:pt>
                <c:pt idx="7">
                  <c:v>0.15933081710214</c:v>
                </c:pt>
                <c:pt idx="8">
                  <c:v>0.21518009631405</c:v>
                </c:pt>
                <c:pt idx="9">
                  <c:v>0.21354634372271</c:v>
                </c:pt>
                <c:pt idx="10">
                  <c:v>0.20611924841337001</c:v>
                </c:pt>
                <c:pt idx="11">
                  <c:v>0.18660479638718</c:v>
                </c:pt>
                <c:pt idx="12">
                  <c:v>0.20815906315805</c:v>
                </c:pt>
                <c:pt idx="13">
                  <c:v>0.18913101963949</c:v>
                </c:pt>
                <c:pt idx="14">
                  <c:v>0.18398348026197001</c:v>
                </c:pt>
                <c:pt idx="15">
                  <c:v>0.17038332173286</c:v>
                </c:pt>
                <c:pt idx="16">
                  <c:v>0.15082794825184001</c:v>
                </c:pt>
                <c:pt idx="17">
                  <c:v>0.14932905056519</c:v>
                </c:pt>
                <c:pt idx="18">
                  <c:v>0.15448459374456999</c:v>
                </c:pt>
                <c:pt idx="19">
                  <c:v>0.17168784903060999</c:v>
                </c:pt>
                <c:pt idx="20">
                  <c:v>0.17721165161557001</c:v>
                </c:pt>
                <c:pt idx="21">
                  <c:v>0.18305631744966</c:v>
                </c:pt>
                <c:pt idx="22">
                  <c:v>0.15839919522272</c:v>
                </c:pt>
                <c:pt idx="23">
                  <c:v>0.14168412587561</c:v>
                </c:pt>
                <c:pt idx="24">
                  <c:v>0.14693591180887</c:v>
                </c:pt>
                <c:pt idx="25">
                  <c:v>0.15386326247935</c:v>
                </c:pt>
                <c:pt idx="26">
                  <c:v>0.15727187808369</c:v>
                </c:pt>
                <c:pt idx="27">
                  <c:v>0.15569963969149</c:v>
                </c:pt>
                <c:pt idx="28">
                  <c:v>1.5353577021135E-2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B7A-49C5-8F82-2B70B3CF44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Deddy Mizwar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0.91578021274893995</c:v>
                </c:pt>
                <c:pt idx="1">
                  <c:v>0.78415832352357995</c:v>
                </c:pt>
                <c:pt idx="2">
                  <c:v>0.83634202132949997</c:v>
                </c:pt>
                <c:pt idx="3">
                  <c:v>0.72985836343827004</c:v>
                </c:pt>
                <c:pt idx="4">
                  <c:v>0.81565362729046997</c:v>
                </c:pt>
                <c:pt idx="5">
                  <c:v>0.84474148426048001</c:v>
                </c:pt>
                <c:pt idx="6">
                  <c:v>0.83811332671861005</c:v>
                </c:pt>
                <c:pt idx="7">
                  <c:v>1.344450836367</c:v>
                </c:pt>
                <c:pt idx="8">
                  <c:v>1.2242643674633999</c:v>
                </c:pt>
                <c:pt idx="9">
                  <c:v>-1.8620361148399999E-2</c:v>
                </c:pt>
                <c:pt idx="10">
                  <c:v>-3.4648984135095999E-3</c:v>
                </c:pt>
                <c:pt idx="11">
                  <c:v>-8.4459825276443998E-3</c:v>
                </c:pt>
                <c:pt idx="12">
                  <c:v>-1.6893391868214001E-2</c:v>
                </c:pt>
                <c:pt idx="13">
                  <c:v>-1.0830927062371E-2</c:v>
                </c:pt>
                <c:pt idx="14">
                  <c:v>-1.0182174262495999E-2</c:v>
                </c:pt>
                <c:pt idx="15">
                  <c:v>-8.2332345345189004E-3</c:v>
                </c:pt>
                <c:pt idx="16">
                  <c:v>1.0756089844986001</c:v>
                </c:pt>
                <c:pt idx="17">
                  <c:v>0.99663429588184005</c:v>
                </c:pt>
                <c:pt idx="18">
                  <c:v>0.93649375210934005</c:v>
                </c:pt>
                <c:pt idx="19">
                  <c:v>1.4213584393026</c:v>
                </c:pt>
                <c:pt idx="20">
                  <c:v>1.5882560285306</c:v>
                </c:pt>
                <c:pt idx="21">
                  <c:v>1.4252474742321</c:v>
                </c:pt>
                <c:pt idx="22">
                  <c:v>1.2528851978033</c:v>
                </c:pt>
                <c:pt idx="23">
                  <c:v>1.0507612901687</c:v>
                </c:pt>
                <c:pt idx="24">
                  <c:v>1.007973314767</c:v>
                </c:pt>
                <c:pt idx="25">
                  <c:v>5.8219798236270999E-2</c:v>
                </c:pt>
                <c:pt idx="26">
                  <c:v>-1.3622122326658E-2</c:v>
                </c:pt>
                <c:pt idx="27">
                  <c:v>-1.4791747761775E-2</c:v>
                </c:pt>
                <c:pt idx="28">
                  <c:v>-2.5305416916476999E-3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B7A-49C5-8F82-2B70B3CF446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Sudrajat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Sheet1!$E$2:$E$30</c:f>
              <c:numCache>
                <c:formatCode>General</c:formatCode>
                <c:ptCount val="2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B7A-49C5-8F82-2B70B3CF446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Kang Uu Ruzhanul Ulum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Sheet1!$F$2:$F$30</c:f>
              <c:numCache>
                <c:formatCode>General</c:formatCode>
                <c:ptCount val="29"/>
                <c:pt idx="28">
                  <c:v>-8.1439856665851997E-3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B7A-49C5-8F82-2B70B3CF446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Ahmad Syaikhu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Sheet1!$G$2:$G$30</c:f>
              <c:numCache>
                <c:formatCode>General</c:formatCode>
                <c:ptCount val="29"/>
                <c:pt idx="28">
                  <c:v>1.2929007992478E-2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B7A-49C5-8F82-2B70B3CF446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H. Tubagus Hasanuddin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Sheet1!$H$2:$H$30</c:f>
              <c:numCache>
                <c:formatCode>General</c:formatCode>
                <c:ptCount val="29"/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B7A-49C5-8F82-2B70B3CF446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DR. H. Anton Charliyan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Sheet1!$I$2:$I$30</c:f>
              <c:numCache>
                <c:formatCode>General</c:formatCode>
                <c:ptCount val="29"/>
                <c:pt idx="28">
                  <c:v>4.7212124073462E-3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0B7A-49C5-8F82-2B70B3CF44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814024"/>
        <c:axId val="325817304"/>
      </c:lineChart>
      <c:dateAx>
        <c:axId val="325814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817304"/>
        <c:crosses val="autoZero"/>
        <c:auto val="1"/>
        <c:lblOffset val="100"/>
        <c:baseTimeUnit val="days"/>
      </c:dateAx>
      <c:valAx>
        <c:axId val="325817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814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@ridwankamil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2991409</c:v>
                </c:pt>
                <c:pt idx="1">
                  <c:v>2992816</c:v>
                </c:pt>
                <c:pt idx="2">
                  <c:v>2994732</c:v>
                </c:pt>
                <c:pt idx="3">
                  <c:v>2990470</c:v>
                </c:pt>
                <c:pt idx="4">
                  <c:v>2998685</c:v>
                </c:pt>
                <c:pt idx="5">
                  <c:v>3000757</c:v>
                </c:pt>
                <c:pt idx="6">
                  <c:v>2998810</c:v>
                </c:pt>
                <c:pt idx="7">
                  <c:v>3002553</c:v>
                </c:pt>
                <c:pt idx="8">
                  <c:v>3010119</c:v>
                </c:pt>
                <c:pt idx="9">
                  <c:v>3006407</c:v>
                </c:pt>
                <c:pt idx="10">
                  <c:v>3006622</c:v>
                </c:pt>
                <c:pt idx="11">
                  <c:v>3005260</c:v>
                </c:pt>
                <c:pt idx="12">
                  <c:v>3001203</c:v>
                </c:pt>
                <c:pt idx="13">
                  <c:v>3002232</c:v>
                </c:pt>
                <c:pt idx="14">
                  <c:v>2999695</c:v>
                </c:pt>
                <c:pt idx="15">
                  <c:v>3000295</c:v>
                </c:pt>
                <c:pt idx="16">
                  <c:v>3000679</c:v>
                </c:pt>
                <c:pt idx="17">
                  <c:v>3000881</c:v>
                </c:pt>
                <c:pt idx="18">
                  <c:v>3001543</c:v>
                </c:pt>
                <c:pt idx="19">
                  <c:v>3003541</c:v>
                </c:pt>
                <c:pt idx="20">
                  <c:v>3005744</c:v>
                </c:pt>
                <c:pt idx="21">
                  <c:v>3008027</c:v>
                </c:pt>
                <c:pt idx="22">
                  <c:v>3001975</c:v>
                </c:pt>
                <c:pt idx="23">
                  <c:v>3010119</c:v>
                </c:pt>
                <c:pt idx="24">
                  <c:v>3005535</c:v>
                </c:pt>
                <c:pt idx="25">
                  <c:v>3013157</c:v>
                </c:pt>
                <c:pt idx="26">
                  <c:v>3003217</c:v>
                </c:pt>
                <c:pt idx="27">
                  <c:v>3004536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FF-4E76-801F-8E828DF89B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@DediMulyadi71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165445</c:v>
                </c:pt>
                <c:pt idx="1">
                  <c:v>165441</c:v>
                </c:pt>
                <c:pt idx="2">
                  <c:v>165483</c:v>
                </c:pt>
                <c:pt idx="3">
                  <c:v>165515</c:v>
                </c:pt>
                <c:pt idx="4">
                  <c:v>165545</c:v>
                </c:pt>
                <c:pt idx="5">
                  <c:v>165584</c:v>
                </c:pt>
                <c:pt idx="6">
                  <c:v>165227</c:v>
                </c:pt>
                <c:pt idx="7">
                  <c:v>165896</c:v>
                </c:pt>
                <c:pt idx="8">
                  <c:v>165864</c:v>
                </c:pt>
                <c:pt idx="9">
                  <c:v>165493</c:v>
                </c:pt>
                <c:pt idx="10">
                  <c:v>165485</c:v>
                </c:pt>
                <c:pt idx="11">
                  <c:v>165347</c:v>
                </c:pt>
                <c:pt idx="12">
                  <c:v>164939</c:v>
                </c:pt>
                <c:pt idx="13">
                  <c:v>164954</c:v>
                </c:pt>
                <c:pt idx="14">
                  <c:v>164677</c:v>
                </c:pt>
                <c:pt idx="15">
                  <c:v>164716</c:v>
                </c:pt>
                <c:pt idx="16">
                  <c:v>164794</c:v>
                </c:pt>
                <c:pt idx="17">
                  <c:v>164840</c:v>
                </c:pt>
                <c:pt idx="18">
                  <c:v>164956</c:v>
                </c:pt>
                <c:pt idx="19">
                  <c:v>165069</c:v>
                </c:pt>
                <c:pt idx="20">
                  <c:v>165202</c:v>
                </c:pt>
                <c:pt idx="21">
                  <c:v>165372</c:v>
                </c:pt>
                <c:pt idx="22">
                  <c:v>165492</c:v>
                </c:pt>
                <c:pt idx="23">
                  <c:v>165578</c:v>
                </c:pt>
                <c:pt idx="24">
                  <c:v>165654</c:v>
                </c:pt>
                <c:pt idx="25">
                  <c:v>165784</c:v>
                </c:pt>
                <c:pt idx="26">
                  <c:v>165903</c:v>
                </c:pt>
                <c:pt idx="27">
                  <c:v>166030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1FF-4E76-801F-8E828DF89B0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@Deddy_Mizwar_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411771</c:v>
                </c:pt>
                <c:pt idx="1">
                  <c:v>411788</c:v>
                </c:pt>
                <c:pt idx="2">
                  <c:v>411793</c:v>
                </c:pt>
                <c:pt idx="3">
                  <c:v>411746</c:v>
                </c:pt>
                <c:pt idx="4">
                  <c:v>411529</c:v>
                </c:pt>
                <c:pt idx="5">
                  <c:v>411386</c:v>
                </c:pt>
                <c:pt idx="6">
                  <c:v>409806</c:v>
                </c:pt>
                <c:pt idx="7">
                  <c:v>411402</c:v>
                </c:pt>
                <c:pt idx="8">
                  <c:v>411297</c:v>
                </c:pt>
                <c:pt idx="9">
                  <c:v>410414</c:v>
                </c:pt>
                <c:pt idx="10">
                  <c:v>409852</c:v>
                </c:pt>
                <c:pt idx="11">
                  <c:v>409460</c:v>
                </c:pt>
                <c:pt idx="12">
                  <c:v>407973</c:v>
                </c:pt>
                <c:pt idx="13">
                  <c:v>407821</c:v>
                </c:pt>
                <c:pt idx="14">
                  <c:v>406247</c:v>
                </c:pt>
                <c:pt idx="15">
                  <c:v>406319</c:v>
                </c:pt>
                <c:pt idx="16">
                  <c:v>406295</c:v>
                </c:pt>
                <c:pt idx="17">
                  <c:v>406124</c:v>
                </c:pt>
                <c:pt idx="18">
                  <c:v>406115</c:v>
                </c:pt>
                <c:pt idx="19">
                  <c:v>406221</c:v>
                </c:pt>
                <c:pt idx="20">
                  <c:v>406399</c:v>
                </c:pt>
                <c:pt idx="21">
                  <c:v>406582</c:v>
                </c:pt>
                <c:pt idx="22">
                  <c:v>406624</c:v>
                </c:pt>
                <c:pt idx="23">
                  <c:v>406729</c:v>
                </c:pt>
                <c:pt idx="24">
                  <c:v>406727</c:v>
                </c:pt>
                <c:pt idx="25">
                  <c:v>406771</c:v>
                </c:pt>
                <c:pt idx="26">
                  <c:v>406282</c:v>
                </c:pt>
                <c:pt idx="27">
                  <c:v>406246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1FF-4E76-801F-8E828DF89B0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@MayjenSudrajat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Sheet1!$E$2:$E$30</c:f>
              <c:numCache>
                <c:formatCode>General</c:formatCode>
                <c:ptCount val="29"/>
                <c:pt idx="27">
                  <c:v>4909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1FF-4E76-801F-8E828DF89B0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@uuruzhan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Sheet1!$F$2:$F$30</c:f>
              <c:numCache>
                <c:formatCode>General</c:formatCode>
                <c:ptCount val="29"/>
                <c:pt idx="27">
                  <c:v>11091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1FF-4E76-801F-8E828DF89B0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@syaikhu_ahmad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Sheet1!$G$2:$G$30</c:f>
              <c:numCache>
                <c:formatCode>General</c:formatCode>
                <c:ptCount val="29"/>
                <c:pt idx="27">
                  <c:v>23864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1FF-4E76-801F-8E828DF89B0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@tbhasanuddin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Sheet1!$H$2:$H$30</c:f>
              <c:numCache>
                <c:formatCode>General</c:formatCode>
                <c:ptCount val="29"/>
                <c:pt idx="27">
                  <c:v>1630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1FF-4E76-801F-8E828DF89B0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@AntonCharlian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Sheet1!$I$2:$I$30</c:f>
              <c:numCache>
                <c:formatCode>General</c:formatCode>
                <c:ptCount val="29"/>
                <c:pt idx="27">
                  <c:v>4576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1FF-4E76-801F-8E828DF89B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816648"/>
        <c:axId val="325816976"/>
      </c:lineChart>
      <c:dateAx>
        <c:axId val="325816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816976"/>
        <c:crosses val="autoZero"/>
        <c:auto val="1"/>
        <c:lblOffset val="100"/>
        <c:baseTimeUnit val="days"/>
      </c:dateAx>
      <c:valAx>
        <c:axId val="325816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816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@ridwankamil</c:v>
                </c:pt>
                <c:pt idx="1">
                  <c:v>@DediMulyadi71</c:v>
                </c:pt>
                <c:pt idx="2">
                  <c:v>@Deddy_Mizwar_</c:v>
                </c:pt>
                <c:pt idx="3">
                  <c:v>@MayjenSudrajat</c:v>
                </c:pt>
                <c:pt idx="4">
                  <c:v>@uuruzhan</c:v>
                </c:pt>
                <c:pt idx="5">
                  <c:v>@syaikhu_ahmad</c:v>
                </c:pt>
                <c:pt idx="6">
                  <c:v>@tbhasanuddin</c:v>
                </c:pt>
                <c:pt idx="7">
                  <c:v>@AntonCharlian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95</c:v>
                </c:pt>
                <c:pt idx="1">
                  <c:v>16</c:v>
                </c:pt>
                <c:pt idx="2">
                  <c:v>15</c:v>
                </c:pt>
                <c:pt idx="3">
                  <c:v>4</c:v>
                </c:pt>
                <c:pt idx="4">
                  <c:v>6</c:v>
                </c:pt>
                <c:pt idx="5">
                  <c:v>12</c:v>
                </c:pt>
                <c:pt idx="6">
                  <c:v>47</c:v>
                </c:pt>
                <c:pt idx="7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02-413B-A424-53EF56B1A7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@ridwankamil</c:v>
                </c:pt>
                <c:pt idx="1">
                  <c:v>@DediMulyadi71</c:v>
                </c:pt>
                <c:pt idx="2">
                  <c:v>@Deddy_Mizwar_</c:v>
                </c:pt>
                <c:pt idx="3">
                  <c:v>@MayjenSudrajat</c:v>
                </c:pt>
                <c:pt idx="4">
                  <c:v>@uuruzhan</c:v>
                </c:pt>
                <c:pt idx="5">
                  <c:v>@syaikhu_ahmad</c:v>
                </c:pt>
                <c:pt idx="6">
                  <c:v>@tbhasanuddin</c:v>
                </c:pt>
                <c:pt idx="7">
                  <c:v>@AntonCharlian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17</c:v>
                </c:pt>
                <c:pt idx="1">
                  <c:v>2</c:v>
                </c:pt>
                <c:pt idx="2">
                  <c:v>29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02-413B-A424-53EF56B1A7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1264304"/>
        <c:axId val="281270536"/>
      </c:barChart>
      <c:catAx>
        <c:axId val="28126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70536"/>
        <c:crosses val="autoZero"/>
        <c:auto val="1"/>
        <c:lblAlgn val="ctr"/>
        <c:lblOffset val="100"/>
        <c:noMultiLvlLbl val="0"/>
      </c:catAx>
      <c:valAx>
        <c:axId val="281270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6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@ridwankamil</c:v>
                </c:pt>
                <c:pt idx="1">
                  <c:v>@DediMulyadi71</c:v>
                </c:pt>
                <c:pt idx="2">
                  <c:v>@Deddy_Mizwar_</c:v>
                </c:pt>
                <c:pt idx="3">
                  <c:v>@MayjenSudrajat</c:v>
                </c:pt>
                <c:pt idx="4">
                  <c:v>@uuruzhan</c:v>
                </c:pt>
                <c:pt idx="5">
                  <c:v>@syaikhu_ahmad</c:v>
                </c:pt>
                <c:pt idx="6">
                  <c:v>@tbhasanuddin</c:v>
                </c:pt>
                <c:pt idx="7">
                  <c:v>@AntonCharlian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19069</c:v>
                </c:pt>
                <c:pt idx="1">
                  <c:v>1187</c:v>
                </c:pt>
                <c:pt idx="2">
                  <c:v>671</c:v>
                </c:pt>
                <c:pt idx="3">
                  <c:v>797</c:v>
                </c:pt>
                <c:pt idx="4">
                  <c:v>61</c:v>
                </c:pt>
                <c:pt idx="5">
                  <c:v>1207</c:v>
                </c:pt>
                <c:pt idx="6">
                  <c:v>978</c:v>
                </c:pt>
                <c:pt idx="7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15-488A-8770-1E37B700A68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@ridwankamil</c:v>
                </c:pt>
                <c:pt idx="1">
                  <c:v>@DediMulyadi71</c:v>
                </c:pt>
                <c:pt idx="2">
                  <c:v>@Deddy_Mizwar_</c:v>
                </c:pt>
                <c:pt idx="3">
                  <c:v>@MayjenSudrajat</c:v>
                </c:pt>
                <c:pt idx="4">
                  <c:v>@uuruzhan</c:v>
                </c:pt>
                <c:pt idx="5">
                  <c:v>@syaikhu_ahmad</c:v>
                </c:pt>
                <c:pt idx="6">
                  <c:v>@tbhasanuddin</c:v>
                </c:pt>
                <c:pt idx="7">
                  <c:v>@AntonCharlian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50757</c:v>
                </c:pt>
                <c:pt idx="1">
                  <c:v>3066</c:v>
                </c:pt>
                <c:pt idx="2">
                  <c:v>1873</c:v>
                </c:pt>
                <c:pt idx="3">
                  <c:v>1895</c:v>
                </c:pt>
                <c:pt idx="4">
                  <c:v>128</c:v>
                </c:pt>
                <c:pt idx="5">
                  <c:v>2726</c:v>
                </c:pt>
                <c:pt idx="6">
                  <c:v>1829</c:v>
                </c:pt>
                <c:pt idx="7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E15-488A-8770-1E37B700A68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@ridwankamil</c:v>
                </c:pt>
                <c:pt idx="1">
                  <c:v>@DediMulyadi71</c:v>
                </c:pt>
                <c:pt idx="2">
                  <c:v>@Deddy_Mizwar_</c:v>
                </c:pt>
                <c:pt idx="3">
                  <c:v>@MayjenSudrajat</c:v>
                </c:pt>
                <c:pt idx="4">
                  <c:v>@uuruzhan</c:v>
                </c:pt>
                <c:pt idx="5">
                  <c:v>@syaikhu_ahmad</c:v>
                </c:pt>
                <c:pt idx="6">
                  <c:v>@tbhasanuddin</c:v>
                </c:pt>
                <c:pt idx="7">
                  <c:v>@AntonCharlian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5059</c:v>
                </c:pt>
                <c:pt idx="1">
                  <c:v>249</c:v>
                </c:pt>
                <c:pt idx="2">
                  <c:v>175</c:v>
                </c:pt>
                <c:pt idx="3">
                  <c:v>82</c:v>
                </c:pt>
                <c:pt idx="4">
                  <c:v>1</c:v>
                </c:pt>
                <c:pt idx="5">
                  <c:v>38</c:v>
                </c:pt>
                <c:pt idx="6">
                  <c:v>9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E15-488A-8770-1E37B700A6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1270864"/>
        <c:axId val="281272176"/>
      </c:barChart>
      <c:catAx>
        <c:axId val="28127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72176"/>
        <c:crosses val="autoZero"/>
        <c:auto val="1"/>
        <c:lblAlgn val="ctr"/>
        <c:lblOffset val="100"/>
        <c:noMultiLvlLbl val="0"/>
      </c:catAx>
      <c:valAx>
        <c:axId val="281272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70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@ridwankamil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11774</c:v>
                </c:pt>
                <c:pt idx="1">
                  <c:v>1407</c:v>
                </c:pt>
                <c:pt idx="2">
                  <c:v>1916</c:v>
                </c:pt>
                <c:pt idx="3">
                  <c:v>-4262</c:v>
                </c:pt>
                <c:pt idx="4">
                  <c:v>8215</c:v>
                </c:pt>
                <c:pt idx="5">
                  <c:v>2072</c:v>
                </c:pt>
                <c:pt idx="6">
                  <c:v>-1947</c:v>
                </c:pt>
                <c:pt idx="7">
                  <c:v>3743</c:v>
                </c:pt>
                <c:pt idx="8">
                  <c:v>7566</c:v>
                </c:pt>
                <c:pt idx="9">
                  <c:v>-3712</c:v>
                </c:pt>
                <c:pt idx="10">
                  <c:v>215</c:v>
                </c:pt>
                <c:pt idx="11">
                  <c:v>-1362</c:v>
                </c:pt>
                <c:pt idx="12">
                  <c:v>-4057</c:v>
                </c:pt>
                <c:pt idx="13">
                  <c:v>1029</c:v>
                </c:pt>
                <c:pt idx="14">
                  <c:v>-2537</c:v>
                </c:pt>
                <c:pt idx="15">
                  <c:v>600</c:v>
                </c:pt>
                <c:pt idx="16">
                  <c:v>384</c:v>
                </c:pt>
                <c:pt idx="17">
                  <c:v>202</c:v>
                </c:pt>
                <c:pt idx="18">
                  <c:v>662</c:v>
                </c:pt>
                <c:pt idx="19">
                  <c:v>1998</c:v>
                </c:pt>
                <c:pt idx="20">
                  <c:v>2203</c:v>
                </c:pt>
                <c:pt idx="21">
                  <c:v>2283</c:v>
                </c:pt>
                <c:pt idx="22">
                  <c:v>-6052</c:v>
                </c:pt>
                <c:pt idx="23">
                  <c:v>8144</c:v>
                </c:pt>
                <c:pt idx="24">
                  <c:v>-4584</c:v>
                </c:pt>
                <c:pt idx="25">
                  <c:v>7622</c:v>
                </c:pt>
                <c:pt idx="26">
                  <c:v>-9940</c:v>
                </c:pt>
                <c:pt idx="27">
                  <c:v>1319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61-424A-8AC7-307F3E7C6A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@DediMulyadi71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4</c:v>
                </c:pt>
                <c:pt idx="1">
                  <c:v>-4</c:v>
                </c:pt>
                <c:pt idx="2">
                  <c:v>42</c:v>
                </c:pt>
                <c:pt idx="3">
                  <c:v>32</c:v>
                </c:pt>
                <c:pt idx="4">
                  <c:v>30</c:v>
                </c:pt>
                <c:pt idx="5">
                  <c:v>39</c:v>
                </c:pt>
                <c:pt idx="6">
                  <c:v>-357</c:v>
                </c:pt>
                <c:pt idx="7">
                  <c:v>669</c:v>
                </c:pt>
                <c:pt idx="8">
                  <c:v>-32</c:v>
                </c:pt>
                <c:pt idx="9">
                  <c:v>-371</c:v>
                </c:pt>
                <c:pt idx="10">
                  <c:v>-8</c:v>
                </c:pt>
                <c:pt idx="11">
                  <c:v>-138</c:v>
                </c:pt>
                <c:pt idx="12">
                  <c:v>-408</c:v>
                </c:pt>
                <c:pt idx="13">
                  <c:v>15</c:v>
                </c:pt>
                <c:pt idx="14">
                  <c:v>-277</c:v>
                </c:pt>
                <c:pt idx="15">
                  <c:v>39</c:v>
                </c:pt>
                <c:pt idx="16">
                  <c:v>78</c:v>
                </c:pt>
                <c:pt idx="17">
                  <c:v>46</c:v>
                </c:pt>
                <c:pt idx="18">
                  <c:v>116</c:v>
                </c:pt>
                <c:pt idx="19">
                  <c:v>113</c:v>
                </c:pt>
                <c:pt idx="20">
                  <c:v>133</c:v>
                </c:pt>
                <c:pt idx="21">
                  <c:v>170</c:v>
                </c:pt>
                <c:pt idx="22">
                  <c:v>120</c:v>
                </c:pt>
                <c:pt idx="23">
                  <c:v>86</c:v>
                </c:pt>
                <c:pt idx="24">
                  <c:v>76</c:v>
                </c:pt>
                <c:pt idx="25">
                  <c:v>130</c:v>
                </c:pt>
                <c:pt idx="26">
                  <c:v>119</c:v>
                </c:pt>
                <c:pt idx="27">
                  <c:v>127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961-424A-8AC7-307F3E7C6AD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@Deddy_Mizwar_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193</c:v>
                </c:pt>
                <c:pt idx="1">
                  <c:v>17</c:v>
                </c:pt>
                <c:pt idx="2">
                  <c:v>5</c:v>
                </c:pt>
                <c:pt idx="3">
                  <c:v>-47</c:v>
                </c:pt>
                <c:pt idx="4">
                  <c:v>-217</c:v>
                </c:pt>
                <c:pt idx="5">
                  <c:v>-143</c:v>
                </c:pt>
                <c:pt idx="6">
                  <c:v>-1580</c:v>
                </c:pt>
                <c:pt idx="7">
                  <c:v>1596</c:v>
                </c:pt>
                <c:pt idx="8">
                  <c:v>-105</c:v>
                </c:pt>
                <c:pt idx="9">
                  <c:v>-883</c:v>
                </c:pt>
                <c:pt idx="10">
                  <c:v>-562</c:v>
                </c:pt>
                <c:pt idx="11">
                  <c:v>-392</c:v>
                </c:pt>
                <c:pt idx="12">
                  <c:v>-1487</c:v>
                </c:pt>
                <c:pt idx="13">
                  <c:v>-152</c:v>
                </c:pt>
                <c:pt idx="14">
                  <c:v>-1574</c:v>
                </c:pt>
                <c:pt idx="15">
                  <c:v>72</c:v>
                </c:pt>
                <c:pt idx="16">
                  <c:v>-24</c:v>
                </c:pt>
                <c:pt idx="17">
                  <c:v>-171</c:v>
                </c:pt>
                <c:pt idx="18">
                  <c:v>-9</c:v>
                </c:pt>
                <c:pt idx="19">
                  <c:v>106</c:v>
                </c:pt>
                <c:pt idx="20">
                  <c:v>178</c:v>
                </c:pt>
                <c:pt idx="21">
                  <c:v>183</c:v>
                </c:pt>
                <c:pt idx="22">
                  <c:v>42</c:v>
                </c:pt>
                <c:pt idx="23">
                  <c:v>105</c:v>
                </c:pt>
                <c:pt idx="24">
                  <c:v>-2</c:v>
                </c:pt>
                <c:pt idx="25">
                  <c:v>44</c:v>
                </c:pt>
                <c:pt idx="26">
                  <c:v>-489</c:v>
                </c:pt>
                <c:pt idx="27">
                  <c:v>-36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961-424A-8AC7-307F3E7C6AD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@MayjenSudrajat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Sheet1!$E$2:$E$30</c:f>
              <c:numCache>
                <c:formatCode>General</c:formatCode>
                <c:ptCount val="2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961-424A-8AC7-307F3E7C6AD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@uuruzhan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Sheet1!$F$2:$F$30</c:f>
              <c:numCache>
                <c:formatCode>General</c:formatCode>
                <c:ptCount val="2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961-424A-8AC7-307F3E7C6AD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@syaikhu_ahmad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Sheet1!$G$2:$G$30</c:f>
              <c:numCache>
                <c:formatCode>General</c:formatCode>
                <c:ptCount val="2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961-424A-8AC7-307F3E7C6AD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@tbhasanuddin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Sheet1!$H$2:$H$30</c:f>
              <c:numCache>
                <c:formatCode>General</c:formatCode>
                <c:ptCount val="2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961-424A-8AC7-307F3E7C6AD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@AntonCharlian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Sheet1!$I$2:$I$30</c:f>
              <c:numCache>
                <c:formatCode>General</c:formatCode>
                <c:ptCount val="2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961-424A-8AC7-307F3E7C6A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265616"/>
        <c:axId val="281265944"/>
      </c:lineChart>
      <c:dateAx>
        <c:axId val="281265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65944"/>
        <c:crosses val="autoZero"/>
        <c:auto val="1"/>
        <c:lblOffset val="100"/>
        <c:baseTimeUnit val="days"/>
      </c:dateAx>
      <c:valAx>
        <c:axId val="281265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65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@ridwankamil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0.39514907027203</c:v>
                </c:pt>
                <c:pt idx="1">
                  <c:v>4.7034691678737001E-2</c:v>
                </c:pt>
                <c:pt idx="2">
                  <c:v>6.4019973162400004E-2</c:v>
                </c:pt>
                <c:pt idx="3">
                  <c:v>-0.14231657457161001</c:v>
                </c:pt>
                <c:pt idx="4">
                  <c:v>0.27470598267162</c:v>
                </c:pt>
                <c:pt idx="5">
                  <c:v>6.9096954164909005E-2</c:v>
                </c:pt>
                <c:pt idx="6">
                  <c:v>-6.4883627697943994E-2</c:v>
                </c:pt>
                <c:pt idx="7">
                  <c:v>0.12481617708358</c:v>
                </c:pt>
                <c:pt idx="8">
                  <c:v>0.25198556028819002</c:v>
                </c:pt>
                <c:pt idx="9">
                  <c:v>-0.12331738379778</c:v>
                </c:pt>
                <c:pt idx="10">
                  <c:v>7.1513936735778001E-3</c:v>
                </c:pt>
                <c:pt idx="11">
                  <c:v>-4.5300007782820999E-2</c:v>
                </c:pt>
                <c:pt idx="12">
                  <c:v>-0.13499663922589</c:v>
                </c:pt>
                <c:pt idx="13">
                  <c:v>3.4286251213263001E-2</c:v>
                </c:pt>
                <c:pt idx="14">
                  <c:v>-8.4503795842560001E-2</c:v>
                </c:pt>
                <c:pt idx="15">
                  <c:v>2.0002033540076999E-2</c:v>
                </c:pt>
                <c:pt idx="16">
                  <c:v>1.279874145709E-2</c:v>
                </c:pt>
                <c:pt idx="17">
                  <c:v>6.7318097004045001E-3</c:v>
                </c:pt>
                <c:pt idx="18">
                  <c:v>2.2060188324695001E-2</c:v>
                </c:pt>
                <c:pt idx="19">
                  <c:v>6.6565763009225995E-2</c:v>
                </c:pt>
                <c:pt idx="20">
                  <c:v>7.3346759707957995E-2</c:v>
                </c:pt>
                <c:pt idx="21">
                  <c:v>7.5954572312213003E-2</c:v>
                </c:pt>
                <c:pt idx="22">
                  <c:v>-0.20119500257145001</c:v>
                </c:pt>
                <c:pt idx="23">
                  <c:v>0.27128806868811001</c:v>
                </c:pt>
                <c:pt idx="24">
                  <c:v>-0.15228633818130999</c:v>
                </c:pt>
                <c:pt idx="25">
                  <c:v>0.25359877692324001</c:v>
                </c:pt>
                <c:pt idx="26">
                  <c:v>-0.32988656083967999</c:v>
                </c:pt>
                <c:pt idx="27">
                  <c:v>4.3919570247505001E-2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B7-486B-A88C-F24C0791F0B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@DediMulyadi71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2.4177803567435002E-3</c:v>
                </c:pt>
                <c:pt idx="1">
                  <c:v>-2.4177219015383E-3</c:v>
                </c:pt>
                <c:pt idx="2">
                  <c:v>2.5386693745807001E-2</c:v>
                </c:pt>
                <c:pt idx="3">
                  <c:v>1.9337333744251999E-2</c:v>
                </c:pt>
                <c:pt idx="4">
                  <c:v>1.8125245446032001E-2</c:v>
                </c:pt>
                <c:pt idx="5">
                  <c:v>2.3558549035006E-2</c:v>
                </c:pt>
                <c:pt idx="6">
                  <c:v>-0.21560054111508001</c:v>
                </c:pt>
                <c:pt idx="7">
                  <c:v>0.40489750464511998</c:v>
                </c:pt>
                <c:pt idx="8">
                  <c:v>-1.9289193229493001E-2</c:v>
                </c:pt>
                <c:pt idx="9">
                  <c:v>-0.22367722953745001</c:v>
                </c:pt>
                <c:pt idx="10">
                  <c:v>-4.8340413189681998E-3</c:v>
                </c:pt>
                <c:pt idx="11">
                  <c:v>-8.3391243919388E-2</c:v>
                </c:pt>
                <c:pt idx="12">
                  <c:v>-0.24675379656117</c:v>
                </c:pt>
                <c:pt idx="13">
                  <c:v>9.0942712154189996E-3</c:v>
                </c:pt>
                <c:pt idx="14">
                  <c:v>-0.16792560350158001</c:v>
                </c:pt>
                <c:pt idx="15">
                  <c:v>2.3682724363451001E-2</c:v>
                </c:pt>
                <c:pt idx="16">
                  <c:v>4.7354233954199999E-2</c:v>
                </c:pt>
                <c:pt idx="17">
                  <c:v>2.7913637632437999E-2</c:v>
                </c:pt>
                <c:pt idx="18">
                  <c:v>7.0371269109439E-2</c:v>
                </c:pt>
                <c:pt idx="19">
                  <c:v>6.8503115982444004E-2</c:v>
                </c:pt>
                <c:pt idx="20">
                  <c:v>8.0572366707255996E-2</c:v>
                </c:pt>
                <c:pt idx="21">
                  <c:v>0.10290432319221</c:v>
                </c:pt>
                <c:pt idx="22">
                  <c:v>7.2563674624483002E-2</c:v>
                </c:pt>
                <c:pt idx="23">
                  <c:v>5.1966258187706997E-2</c:v>
                </c:pt>
                <c:pt idx="24">
                  <c:v>4.5899817608618998E-2</c:v>
                </c:pt>
                <c:pt idx="25">
                  <c:v>7.8476825189853994E-2</c:v>
                </c:pt>
                <c:pt idx="26">
                  <c:v>7.1780147662017998E-2</c:v>
                </c:pt>
                <c:pt idx="27">
                  <c:v>7.6550755561984998E-2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DB7-486B-A88C-F24C0791F0B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@Deddy_Mizwar_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4.6892691057344997E-2</c:v>
                </c:pt>
                <c:pt idx="1">
                  <c:v>4.1285083213728003E-3</c:v>
                </c:pt>
                <c:pt idx="2">
                  <c:v>1.2142170242941E-3</c:v>
                </c:pt>
                <c:pt idx="3">
                  <c:v>-1.1413501443687E-2</c:v>
                </c:pt>
                <c:pt idx="4">
                  <c:v>-5.2702394194479002E-2</c:v>
                </c:pt>
                <c:pt idx="5">
                  <c:v>-3.4748462441286002E-2</c:v>
                </c:pt>
                <c:pt idx="6">
                  <c:v>-0.38406751809736001</c:v>
                </c:pt>
                <c:pt idx="7">
                  <c:v>0.38945257024055002</c:v>
                </c:pt>
                <c:pt idx="8">
                  <c:v>-2.5522481660273998E-2</c:v>
                </c:pt>
                <c:pt idx="9">
                  <c:v>-0.21468671057654001</c:v>
                </c:pt>
                <c:pt idx="10">
                  <c:v>-0.13693489988158</c:v>
                </c:pt>
                <c:pt idx="11">
                  <c:v>-9.5644281350341004E-2</c:v>
                </c:pt>
                <c:pt idx="12">
                  <c:v>-0.36316123675084</c:v>
                </c:pt>
                <c:pt idx="13">
                  <c:v>-3.7257367521869998E-2</c:v>
                </c:pt>
                <c:pt idx="14">
                  <c:v>-0.38595364142602001</c:v>
                </c:pt>
                <c:pt idx="15">
                  <c:v>1.772320780215E-2</c:v>
                </c:pt>
                <c:pt idx="16">
                  <c:v>-5.9066890792702003E-3</c:v>
                </c:pt>
                <c:pt idx="17">
                  <c:v>-4.2087645676171001E-2</c:v>
                </c:pt>
                <c:pt idx="18">
                  <c:v>-2.2160719386197002E-3</c:v>
                </c:pt>
                <c:pt idx="19">
                  <c:v>2.6100981249153998E-2</c:v>
                </c:pt>
                <c:pt idx="20">
                  <c:v>4.3818512583051999E-2</c:v>
                </c:pt>
                <c:pt idx="21">
                  <c:v>4.5029638360330998E-2</c:v>
                </c:pt>
                <c:pt idx="22">
                  <c:v>1.0330019528656E-2</c:v>
                </c:pt>
                <c:pt idx="23">
                  <c:v>2.5822381364602E-2</c:v>
                </c:pt>
                <c:pt idx="24">
                  <c:v>-4.9172790727979E-4</c:v>
                </c:pt>
                <c:pt idx="25">
                  <c:v>1.0818067155611E-2</c:v>
                </c:pt>
                <c:pt idx="26">
                  <c:v>-0.12021505957898</c:v>
                </c:pt>
                <c:pt idx="27">
                  <c:v>-8.8608404999482998E-3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DB7-486B-A88C-F24C0791F0B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@MayjenSudrajat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Sheet1!$E$2:$E$30</c:f>
              <c:numCache>
                <c:formatCode>General</c:formatCode>
                <c:ptCount val="2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DB7-486B-A88C-F24C0791F0B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@uuruzhan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Sheet1!$F$2:$F$30</c:f>
              <c:numCache>
                <c:formatCode>General</c:formatCode>
                <c:ptCount val="2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DB7-486B-A88C-F24C0791F0B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@syaikhu_ahmad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Sheet1!$G$2:$G$30</c:f>
              <c:numCache>
                <c:formatCode>General</c:formatCode>
                <c:ptCount val="2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DB7-486B-A88C-F24C0791F0B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@tbhasanuddin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Sheet1!$H$2:$H$30</c:f>
              <c:numCache>
                <c:formatCode>General</c:formatCode>
                <c:ptCount val="2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DB7-486B-A88C-F24C0791F0B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@AntonCharlian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Sheet1!$I$2:$I$30</c:f>
              <c:numCache>
                <c:formatCode>General</c:formatCode>
                <c:ptCount val="2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DB7-486B-A88C-F24C0791F0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273816"/>
        <c:axId val="281276112"/>
      </c:lineChart>
      <c:dateAx>
        <c:axId val="281273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76112"/>
        <c:crosses val="autoZero"/>
        <c:auto val="1"/>
        <c:lblOffset val="100"/>
        <c:baseTimeUnit val="days"/>
      </c:dateAx>
      <c:valAx>
        <c:axId val="281276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273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ridwankamil (Ridwan Kamil)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7727102</c:v>
                </c:pt>
                <c:pt idx="1">
                  <c:v>7730261</c:v>
                </c:pt>
                <c:pt idx="2">
                  <c:v>7733441</c:v>
                </c:pt>
                <c:pt idx="3">
                  <c:v>7736716</c:v>
                </c:pt>
                <c:pt idx="4">
                  <c:v>7739400</c:v>
                </c:pt>
                <c:pt idx="5">
                  <c:v>7742004</c:v>
                </c:pt>
                <c:pt idx="6">
                  <c:v>7745134</c:v>
                </c:pt>
                <c:pt idx="7">
                  <c:v>7747410</c:v>
                </c:pt>
                <c:pt idx="8">
                  <c:v>7750220</c:v>
                </c:pt>
                <c:pt idx="9">
                  <c:v>7752738</c:v>
                </c:pt>
                <c:pt idx="10">
                  <c:v>7755641</c:v>
                </c:pt>
                <c:pt idx="11">
                  <c:v>7757215</c:v>
                </c:pt>
                <c:pt idx="12">
                  <c:v>7759612</c:v>
                </c:pt>
                <c:pt idx="13">
                  <c:v>7762353</c:v>
                </c:pt>
                <c:pt idx="14">
                  <c:v>7766333</c:v>
                </c:pt>
                <c:pt idx="15">
                  <c:v>7771747</c:v>
                </c:pt>
                <c:pt idx="16">
                  <c:v>7775202</c:v>
                </c:pt>
                <c:pt idx="17">
                  <c:v>7777319</c:v>
                </c:pt>
                <c:pt idx="18">
                  <c:v>7778656</c:v>
                </c:pt>
                <c:pt idx="19">
                  <c:v>7780990</c:v>
                </c:pt>
                <c:pt idx="20">
                  <c:v>7784147</c:v>
                </c:pt>
                <c:pt idx="21">
                  <c:v>7786980</c:v>
                </c:pt>
                <c:pt idx="22">
                  <c:v>7789178</c:v>
                </c:pt>
                <c:pt idx="23">
                  <c:v>7791399</c:v>
                </c:pt>
                <c:pt idx="24">
                  <c:v>7793677</c:v>
                </c:pt>
                <c:pt idx="25">
                  <c:v>7802813</c:v>
                </c:pt>
                <c:pt idx="26">
                  <c:v>7810998</c:v>
                </c:pt>
                <c:pt idx="27">
                  <c:v>7814016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AA-46D2-BD86-A4ECFCEB85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dedimulyadi71 (Kang Dedi Mulyadi)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281913</c:v>
                </c:pt>
                <c:pt idx="1">
                  <c:v>282017</c:v>
                </c:pt>
                <c:pt idx="2">
                  <c:v>282341</c:v>
                </c:pt>
                <c:pt idx="3">
                  <c:v>282548</c:v>
                </c:pt>
                <c:pt idx="4">
                  <c:v>282652</c:v>
                </c:pt>
                <c:pt idx="5">
                  <c:v>282781</c:v>
                </c:pt>
                <c:pt idx="6">
                  <c:v>282886</c:v>
                </c:pt>
                <c:pt idx="7">
                  <c:v>282968</c:v>
                </c:pt>
                <c:pt idx="8">
                  <c:v>283024</c:v>
                </c:pt>
                <c:pt idx="9">
                  <c:v>283185</c:v>
                </c:pt>
                <c:pt idx="10">
                  <c:v>283394</c:v>
                </c:pt>
                <c:pt idx="11">
                  <c:v>283536</c:v>
                </c:pt>
                <c:pt idx="12">
                  <c:v>283691</c:v>
                </c:pt>
                <c:pt idx="13">
                  <c:v>283809</c:v>
                </c:pt>
                <c:pt idx="14">
                  <c:v>283945</c:v>
                </c:pt>
                <c:pt idx="15">
                  <c:v>284130</c:v>
                </c:pt>
                <c:pt idx="16">
                  <c:v>284310</c:v>
                </c:pt>
                <c:pt idx="17">
                  <c:v>284492</c:v>
                </c:pt>
                <c:pt idx="18">
                  <c:v>284635</c:v>
                </c:pt>
                <c:pt idx="19">
                  <c:v>284771</c:v>
                </c:pt>
                <c:pt idx="20">
                  <c:v>284892</c:v>
                </c:pt>
                <c:pt idx="21">
                  <c:v>285042</c:v>
                </c:pt>
                <c:pt idx="22">
                  <c:v>285185</c:v>
                </c:pt>
                <c:pt idx="23">
                  <c:v>285406</c:v>
                </c:pt>
                <c:pt idx="24">
                  <c:v>285772</c:v>
                </c:pt>
                <c:pt idx="25">
                  <c:v>285955</c:v>
                </c:pt>
                <c:pt idx="26">
                  <c:v>286069</c:v>
                </c:pt>
                <c:pt idx="27">
                  <c:v>286184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6AA-46D2-BD86-A4ECFCEB853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deddy_mizwar (Deddy Mizwar)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216621</c:v>
                </c:pt>
                <c:pt idx="1">
                  <c:v>216593</c:v>
                </c:pt>
                <c:pt idx="2">
                  <c:v>216546</c:v>
                </c:pt>
                <c:pt idx="3">
                  <c:v>216536</c:v>
                </c:pt>
                <c:pt idx="4">
                  <c:v>216711</c:v>
                </c:pt>
                <c:pt idx="5">
                  <c:v>216863</c:v>
                </c:pt>
                <c:pt idx="6">
                  <c:v>216977</c:v>
                </c:pt>
                <c:pt idx="7">
                  <c:v>217215</c:v>
                </c:pt>
                <c:pt idx="8">
                  <c:v>217367</c:v>
                </c:pt>
                <c:pt idx="9">
                  <c:v>217449</c:v>
                </c:pt>
                <c:pt idx="10">
                  <c:v>217580</c:v>
                </c:pt>
                <c:pt idx="11">
                  <c:v>217696</c:v>
                </c:pt>
                <c:pt idx="12">
                  <c:v>217941</c:v>
                </c:pt>
                <c:pt idx="13">
                  <c:v>218094</c:v>
                </c:pt>
                <c:pt idx="14">
                  <c:v>218376</c:v>
                </c:pt>
                <c:pt idx="15">
                  <c:v>218747</c:v>
                </c:pt>
                <c:pt idx="16">
                  <c:v>219003</c:v>
                </c:pt>
                <c:pt idx="17">
                  <c:v>219157</c:v>
                </c:pt>
                <c:pt idx="18">
                  <c:v>219382</c:v>
                </c:pt>
                <c:pt idx="19">
                  <c:v>219673</c:v>
                </c:pt>
                <c:pt idx="20">
                  <c:v>219937</c:v>
                </c:pt>
                <c:pt idx="21">
                  <c:v>220261</c:v>
                </c:pt>
                <c:pt idx="22">
                  <c:v>220624</c:v>
                </c:pt>
                <c:pt idx="23">
                  <c:v>221084</c:v>
                </c:pt>
                <c:pt idx="24">
                  <c:v>221319</c:v>
                </c:pt>
                <c:pt idx="25">
                  <c:v>221650</c:v>
                </c:pt>
                <c:pt idx="26">
                  <c:v>221779</c:v>
                </c:pt>
                <c:pt idx="27">
                  <c:v>221877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6AA-46D2-BD86-A4ECFCEB853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mayjensudrajat (Mayjen (Purn) Sudrajat)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Sheet1!$E$2:$E$30</c:f>
              <c:numCache>
                <c:formatCode>General</c:formatCode>
                <c:ptCount val="29"/>
                <c:pt idx="27">
                  <c:v>11673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6AA-46D2-BD86-A4ECFCEB853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uuruzhan (Uu Ruzhanul Ulum)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Sheet1!$F$2:$F$30</c:f>
              <c:numCache>
                <c:formatCode>General</c:formatCode>
                <c:ptCount val="29"/>
                <c:pt idx="27">
                  <c:v>12285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6AA-46D2-BD86-A4ECFCEB853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syaikhu_ahmad_ (Ahmad Syaikhu)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Sheet1!$G$2:$G$30</c:f>
              <c:numCache>
                <c:formatCode>General</c:formatCode>
                <c:ptCount val="29"/>
                <c:pt idx="27">
                  <c:v>29798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6AA-46D2-BD86-A4ECFCEB853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tbhasanuddin (TB Hasanuddin)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Sheet1!$H$2:$H$30</c:f>
              <c:numCache>
                <c:formatCode>General</c:formatCode>
                <c:ptCount val="29"/>
                <c:pt idx="27">
                  <c:v>3030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6AA-46D2-BD86-A4ECFCEB853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antoncharliyan (Anton Charliyan)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Sheet1!$I$2:$I$30</c:f>
              <c:numCache>
                <c:formatCode>General</c:formatCode>
                <c:ptCount val="29"/>
                <c:pt idx="27">
                  <c:v>105614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6AA-46D2-BD86-A4ECFCEB85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813040"/>
        <c:axId val="325813368"/>
      </c:lineChart>
      <c:dateAx>
        <c:axId val="325813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813368"/>
        <c:crosses val="autoZero"/>
        <c:auto val="1"/>
        <c:lblOffset val="100"/>
        <c:baseTimeUnit val="days"/>
      </c:dateAx>
      <c:valAx>
        <c:axId val="325813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813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ridwankamil (Ridwan Kamil)</c:v>
                </c:pt>
                <c:pt idx="1">
                  <c:v>dedimulyadi71 (Kang Dedi Mulyadi)</c:v>
                </c:pt>
                <c:pt idx="2">
                  <c:v>deddy_mizwar (Deddy Mizwar)</c:v>
                </c:pt>
                <c:pt idx="3">
                  <c:v>mayjensudrajat (Mayjen (Purn) Sudrajat)</c:v>
                </c:pt>
                <c:pt idx="4">
                  <c:v>uuruzhan (Uu Ruzhanul Ulum)</c:v>
                </c:pt>
                <c:pt idx="5">
                  <c:v>syaikhu_ahmad_ (Ahmad Syaikhu)</c:v>
                </c:pt>
                <c:pt idx="6">
                  <c:v>tbhasanuddin (TB Hasanuddin)</c:v>
                </c:pt>
                <c:pt idx="7">
                  <c:v>antoncharliyan (Anton Charliyan)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32</c:v>
                </c:pt>
                <c:pt idx="1">
                  <c:v>2</c:v>
                </c:pt>
                <c:pt idx="2">
                  <c:v>15</c:v>
                </c:pt>
                <c:pt idx="3">
                  <c:v>18</c:v>
                </c:pt>
                <c:pt idx="4">
                  <c:v>2</c:v>
                </c:pt>
                <c:pt idx="5">
                  <c:v>2</c:v>
                </c:pt>
                <c:pt idx="6">
                  <c:v>21</c:v>
                </c:pt>
                <c:pt idx="7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7C-4F3C-ABE3-956B36E922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ridwankamil (Ridwan Kamil)</c:v>
                </c:pt>
                <c:pt idx="1">
                  <c:v>dedimulyadi71 (Kang Dedi Mulyadi)</c:v>
                </c:pt>
                <c:pt idx="2">
                  <c:v>deddy_mizwar (Deddy Mizwar)</c:v>
                </c:pt>
                <c:pt idx="3">
                  <c:v>mayjensudrajat (Mayjen (Purn) Sudrajat)</c:v>
                </c:pt>
                <c:pt idx="4">
                  <c:v>uuruzhan (Uu Ruzhanul Ulum)</c:v>
                </c:pt>
                <c:pt idx="5">
                  <c:v>syaikhu_ahmad_ (Ahmad Syaikhu)</c:v>
                </c:pt>
                <c:pt idx="6">
                  <c:v>tbhasanuddin (TB Hasanuddin)</c:v>
                </c:pt>
                <c:pt idx="7">
                  <c:v>antoncharliyan (Anton Charliyan)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42</c:v>
                </c:pt>
                <c:pt idx="1">
                  <c:v>1</c:v>
                </c:pt>
                <c:pt idx="2">
                  <c:v>13</c:v>
                </c:pt>
                <c:pt idx="3">
                  <c:v>16</c:v>
                </c:pt>
                <c:pt idx="4">
                  <c:v>4</c:v>
                </c:pt>
                <c:pt idx="5">
                  <c:v>35</c:v>
                </c:pt>
                <c:pt idx="6">
                  <c:v>11</c:v>
                </c:pt>
                <c:pt idx="7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7C-4F3C-ABE3-956B36E9221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ridwankamil (Ridwan Kamil)</c:v>
                </c:pt>
                <c:pt idx="1">
                  <c:v>dedimulyadi71 (Kang Dedi Mulyadi)</c:v>
                </c:pt>
                <c:pt idx="2">
                  <c:v>deddy_mizwar (Deddy Mizwar)</c:v>
                </c:pt>
                <c:pt idx="3">
                  <c:v>mayjensudrajat (Mayjen (Purn) Sudrajat)</c:v>
                </c:pt>
                <c:pt idx="4">
                  <c:v>uuruzhan (Uu Ruzhanul Ulum)</c:v>
                </c:pt>
                <c:pt idx="5">
                  <c:v>syaikhu_ahmad_ (Ahmad Syaikhu)</c:v>
                </c:pt>
                <c:pt idx="6">
                  <c:v>tbhasanuddin (TB Hasanuddin)</c:v>
                </c:pt>
                <c:pt idx="7">
                  <c:v>antoncharliyan (Anton Charliyan)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22</c:v>
                </c:pt>
                <c:pt idx="1">
                  <c:v>9</c:v>
                </c:pt>
                <c:pt idx="2">
                  <c:v>2</c:v>
                </c:pt>
                <c:pt idx="3">
                  <c:v>3</c:v>
                </c:pt>
                <c:pt idx="4">
                  <c:v>2</c:v>
                </c:pt>
                <c:pt idx="5">
                  <c:v>6</c:v>
                </c:pt>
                <c:pt idx="6">
                  <c:v>4</c:v>
                </c:pt>
                <c:pt idx="7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F7C-4F3C-ABE3-956B36E922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5815336"/>
        <c:axId val="325626456"/>
      </c:barChart>
      <c:catAx>
        <c:axId val="325815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626456"/>
        <c:crosses val="autoZero"/>
        <c:auto val="1"/>
        <c:lblAlgn val="ctr"/>
        <c:lblOffset val="100"/>
        <c:noMultiLvlLbl val="0"/>
      </c:catAx>
      <c:valAx>
        <c:axId val="325626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815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ridwankamil (Ridwan Kamil)</c:v>
                </c:pt>
                <c:pt idx="1">
                  <c:v>dedimulyadi71 (Kang Dedi Mulyadi)</c:v>
                </c:pt>
                <c:pt idx="2">
                  <c:v>deddy_mizwar (Deddy Mizwar)</c:v>
                </c:pt>
                <c:pt idx="3">
                  <c:v>mayjensudrajat (Mayjen (Purn) Sudrajat)</c:v>
                </c:pt>
                <c:pt idx="4">
                  <c:v>uuruzhan (Uu Ruzhanul Ulum)</c:v>
                </c:pt>
                <c:pt idx="5">
                  <c:v>syaikhu_ahmad_ (Ahmad Syaikhu)</c:v>
                </c:pt>
                <c:pt idx="6">
                  <c:v>tbhasanuddin (TB Hasanuddin)</c:v>
                </c:pt>
                <c:pt idx="7">
                  <c:v>antoncharliyan (Anton Charliyan)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9892047</c:v>
                </c:pt>
                <c:pt idx="1">
                  <c:v>83335</c:v>
                </c:pt>
                <c:pt idx="2">
                  <c:v>86244</c:v>
                </c:pt>
                <c:pt idx="3">
                  <c:v>42206</c:v>
                </c:pt>
                <c:pt idx="4">
                  <c:v>2820</c:v>
                </c:pt>
                <c:pt idx="5">
                  <c:v>87090</c:v>
                </c:pt>
                <c:pt idx="6">
                  <c:v>7216</c:v>
                </c:pt>
                <c:pt idx="7">
                  <c:v>68344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8C-499A-B497-710F310383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ridwankamil (Ridwan Kamil)</c:v>
                </c:pt>
                <c:pt idx="1">
                  <c:v>dedimulyadi71 (Kang Dedi Mulyadi)</c:v>
                </c:pt>
                <c:pt idx="2">
                  <c:v>deddy_mizwar (Deddy Mizwar)</c:v>
                </c:pt>
                <c:pt idx="3">
                  <c:v>mayjensudrajat (Mayjen (Purn) Sudrajat)</c:v>
                </c:pt>
                <c:pt idx="4">
                  <c:v>uuruzhan (Uu Ruzhanul Ulum)</c:v>
                </c:pt>
                <c:pt idx="5">
                  <c:v>syaikhu_ahmad_ (Ahmad Syaikhu)</c:v>
                </c:pt>
                <c:pt idx="6">
                  <c:v>tbhasanuddin (TB Hasanuddin)</c:v>
                </c:pt>
                <c:pt idx="7">
                  <c:v>antoncharliyan (Anton Charliyan)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175014</c:v>
                </c:pt>
                <c:pt idx="1">
                  <c:v>1902</c:v>
                </c:pt>
                <c:pt idx="2">
                  <c:v>2177</c:v>
                </c:pt>
                <c:pt idx="3">
                  <c:v>909</c:v>
                </c:pt>
                <c:pt idx="4">
                  <c:v>88</c:v>
                </c:pt>
                <c:pt idx="5">
                  <c:v>1781</c:v>
                </c:pt>
                <c:pt idx="6">
                  <c:v>206</c:v>
                </c:pt>
                <c:pt idx="7">
                  <c:v>1715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8C-499A-B497-710F310383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5624816"/>
        <c:axId val="325618584"/>
      </c:barChart>
      <c:catAx>
        <c:axId val="325624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618584"/>
        <c:crosses val="autoZero"/>
        <c:auto val="1"/>
        <c:lblAlgn val="ctr"/>
        <c:lblOffset val="100"/>
        <c:noMultiLvlLbl val="0"/>
      </c:catAx>
      <c:valAx>
        <c:axId val="325618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624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ridwankamil (Ridwan Kamil)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3682</c:v>
                </c:pt>
                <c:pt idx="1">
                  <c:v>3159</c:v>
                </c:pt>
                <c:pt idx="2">
                  <c:v>3180</c:v>
                </c:pt>
                <c:pt idx="3">
                  <c:v>3275</c:v>
                </c:pt>
                <c:pt idx="4">
                  <c:v>2684</c:v>
                </c:pt>
                <c:pt idx="5">
                  <c:v>2604</c:v>
                </c:pt>
                <c:pt idx="6">
                  <c:v>3130</c:v>
                </c:pt>
                <c:pt idx="7">
                  <c:v>2276</c:v>
                </c:pt>
                <c:pt idx="8">
                  <c:v>2810</c:v>
                </c:pt>
                <c:pt idx="9">
                  <c:v>2518</c:v>
                </c:pt>
                <c:pt idx="10">
                  <c:v>2903</c:v>
                </c:pt>
                <c:pt idx="11">
                  <c:v>1574</c:v>
                </c:pt>
                <c:pt idx="12">
                  <c:v>2397</c:v>
                </c:pt>
                <c:pt idx="13">
                  <c:v>2741</c:v>
                </c:pt>
                <c:pt idx="14">
                  <c:v>3980</c:v>
                </c:pt>
                <c:pt idx="15">
                  <c:v>5414</c:v>
                </c:pt>
                <c:pt idx="16">
                  <c:v>3455</c:v>
                </c:pt>
                <c:pt idx="17">
                  <c:v>2117</c:v>
                </c:pt>
                <c:pt idx="18">
                  <c:v>1337</c:v>
                </c:pt>
                <c:pt idx="19">
                  <c:v>2334</c:v>
                </c:pt>
                <c:pt idx="20">
                  <c:v>3157</c:v>
                </c:pt>
                <c:pt idx="21">
                  <c:v>2833</c:v>
                </c:pt>
                <c:pt idx="22">
                  <c:v>2198</c:v>
                </c:pt>
                <c:pt idx="23">
                  <c:v>2221</c:v>
                </c:pt>
                <c:pt idx="24">
                  <c:v>2278</c:v>
                </c:pt>
                <c:pt idx="25">
                  <c:v>9136</c:v>
                </c:pt>
                <c:pt idx="26">
                  <c:v>8185</c:v>
                </c:pt>
                <c:pt idx="27">
                  <c:v>3018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32-4D19-A947-312301DC0E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dedimulyadi71 (Kang Dedi Mulyadi)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60</c:v>
                </c:pt>
                <c:pt idx="1">
                  <c:v>104</c:v>
                </c:pt>
                <c:pt idx="2">
                  <c:v>324</c:v>
                </c:pt>
                <c:pt idx="3">
                  <c:v>207</c:v>
                </c:pt>
                <c:pt idx="4">
                  <c:v>104</c:v>
                </c:pt>
                <c:pt idx="5">
                  <c:v>129</c:v>
                </c:pt>
                <c:pt idx="6">
                  <c:v>105</c:v>
                </c:pt>
                <c:pt idx="7">
                  <c:v>82</c:v>
                </c:pt>
                <c:pt idx="8">
                  <c:v>56</c:v>
                </c:pt>
                <c:pt idx="9">
                  <c:v>161</c:v>
                </c:pt>
                <c:pt idx="10">
                  <c:v>209</c:v>
                </c:pt>
                <c:pt idx="11">
                  <c:v>142</c:v>
                </c:pt>
                <c:pt idx="12">
                  <c:v>155</c:v>
                </c:pt>
                <c:pt idx="13">
                  <c:v>118</c:v>
                </c:pt>
                <c:pt idx="14">
                  <c:v>136</c:v>
                </c:pt>
                <c:pt idx="15">
                  <c:v>185</c:v>
                </c:pt>
                <c:pt idx="16">
                  <c:v>180</c:v>
                </c:pt>
                <c:pt idx="17">
                  <c:v>182</c:v>
                </c:pt>
                <c:pt idx="18">
                  <c:v>143</c:v>
                </c:pt>
                <c:pt idx="19">
                  <c:v>136</c:v>
                </c:pt>
                <c:pt idx="20">
                  <c:v>121</c:v>
                </c:pt>
                <c:pt idx="21">
                  <c:v>150</c:v>
                </c:pt>
                <c:pt idx="22">
                  <c:v>143</c:v>
                </c:pt>
                <c:pt idx="23">
                  <c:v>221</c:v>
                </c:pt>
                <c:pt idx="24">
                  <c:v>366</c:v>
                </c:pt>
                <c:pt idx="25">
                  <c:v>183</c:v>
                </c:pt>
                <c:pt idx="26">
                  <c:v>114</c:v>
                </c:pt>
                <c:pt idx="27">
                  <c:v>115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E32-4D19-A947-312301DC0EF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deddy_mizwar (Deddy Mizwar)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-75</c:v>
                </c:pt>
                <c:pt idx="1">
                  <c:v>-28</c:v>
                </c:pt>
                <c:pt idx="2">
                  <c:v>-47</c:v>
                </c:pt>
                <c:pt idx="3">
                  <c:v>-10</c:v>
                </c:pt>
                <c:pt idx="4">
                  <c:v>175</c:v>
                </c:pt>
                <c:pt idx="5">
                  <c:v>152</c:v>
                </c:pt>
                <c:pt idx="6">
                  <c:v>114</c:v>
                </c:pt>
                <c:pt idx="7">
                  <c:v>238</c:v>
                </c:pt>
                <c:pt idx="8">
                  <c:v>152</c:v>
                </c:pt>
                <c:pt idx="9">
                  <c:v>82</c:v>
                </c:pt>
                <c:pt idx="10">
                  <c:v>131</c:v>
                </c:pt>
                <c:pt idx="11">
                  <c:v>116</c:v>
                </c:pt>
                <c:pt idx="12">
                  <c:v>245</c:v>
                </c:pt>
                <c:pt idx="13">
                  <c:v>153</c:v>
                </c:pt>
                <c:pt idx="14">
                  <c:v>282</c:v>
                </c:pt>
                <c:pt idx="15">
                  <c:v>371</c:v>
                </c:pt>
                <c:pt idx="16">
                  <c:v>256</c:v>
                </c:pt>
                <c:pt idx="17">
                  <c:v>154</c:v>
                </c:pt>
                <c:pt idx="18">
                  <c:v>225</c:v>
                </c:pt>
                <c:pt idx="19">
                  <c:v>291</c:v>
                </c:pt>
                <c:pt idx="20">
                  <c:v>264</c:v>
                </c:pt>
                <c:pt idx="21">
                  <c:v>324</c:v>
                </c:pt>
                <c:pt idx="22">
                  <c:v>363</c:v>
                </c:pt>
                <c:pt idx="23">
                  <c:v>460</c:v>
                </c:pt>
                <c:pt idx="24">
                  <c:v>235</c:v>
                </c:pt>
                <c:pt idx="25">
                  <c:v>331</c:v>
                </c:pt>
                <c:pt idx="26">
                  <c:v>129</c:v>
                </c:pt>
                <c:pt idx="27">
                  <c:v>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E32-4D19-A947-312301DC0EF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mayjensudrajat (Mayjen (Purn) Sudrajat)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Sheet1!$E$2:$E$30</c:f>
              <c:numCache>
                <c:formatCode>General</c:formatCode>
                <c:ptCount val="2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E32-4D19-A947-312301DC0EF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uuruzhan (Uu Ruzhanul Ulum)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Sheet1!$F$2:$F$30</c:f>
              <c:numCache>
                <c:formatCode>General</c:formatCode>
                <c:ptCount val="2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E32-4D19-A947-312301DC0EF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syaikhu_ahmad_ (Ahmad Syaikhu)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Sheet1!$G$2:$G$30</c:f>
              <c:numCache>
                <c:formatCode>General</c:formatCode>
                <c:ptCount val="2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E32-4D19-A947-312301DC0EF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tbhasanuddin (TB Hasanuddin)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Sheet1!$H$2:$H$30</c:f>
              <c:numCache>
                <c:formatCode>General</c:formatCode>
                <c:ptCount val="2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E32-4D19-A947-312301DC0EF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antoncharliyan (Anton Charliyan)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Sheet1!$I$2:$I$30</c:f>
              <c:numCache>
                <c:formatCode>General</c:formatCode>
                <c:ptCount val="2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EE32-4D19-A947-312301DC0E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619568"/>
        <c:axId val="325625800"/>
      </c:lineChart>
      <c:dateAx>
        <c:axId val="325619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625800"/>
        <c:crosses val="autoZero"/>
        <c:auto val="1"/>
        <c:lblOffset val="100"/>
        <c:baseTimeUnit val="days"/>
      </c:dateAx>
      <c:valAx>
        <c:axId val="325625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619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ridwankamil (Ridwan Kamil)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4.7673181051917E-2</c:v>
                </c:pt>
                <c:pt idx="1">
                  <c:v>4.0882079724067003E-2</c:v>
                </c:pt>
                <c:pt idx="2">
                  <c:v>4.1137032759954999E-2</c:v>
                </c:pt>
                <c:pt idx="3">
                  <c:v>4.2348548337021001E-2</c:v>
                </c:pt>
                <c:pt idx="4">
                  <c:v>3.4691721914052003E-2</c:v>
                </c:pt>
                <c:pt idx="5">
                  <c:v>3.3646019071246001E-2</c:v>
                </c:pt>
                <c:pt idx="6">
                  <c:v>4.0428808871708001E-2</c:v>
                </c:pt>
                <c:pt idx="7">
                  <c:v>2.9386192672715999E-2</c:v>
                </c:pt>
                <c:pt idx="8">
                  <c:v>3.6270185778215003E-2</c:v>
                </c:pt>
                <c:pt idx="9">
                  <c:v>3.2489400300894998E-2</c:v>
                </c:pt>
                <c:pt idx="10">
                  <c:v>3.7444835618074997E-2</c:v>
                </c:pt>
                <c:pt idx="11">
                  <c:v>2.0294905346960001E-2</c:v>
                </c:pt>
                <c:pt idx="12">
                  <c:v>3.0900265108032E-2</c:v>
                </c:pt>
                <c:pt idx="13">
                  <c:v>3.5323931145010999E-2</c:v>
                </c:pt>
                <c:pt idx="14">
                  <c:v>5.1273112676014997E-2</c:v>
                </c:pt>
                <c:pt idx="15">
                  <c:v>6.9711149393155994E-2</c:v>
                </c:pt>
                <c:pt idx="16">
                  <c:v>4.4455899040459997E-2</c:v>
                </c:pt>
                <c:pt idx="17">
                  <c:v>2.7227588427927999E-2</c:v>
                </c:pt>
                <c:pt idx="18">
                  <c:v>1.7191014024241998E-2</c:v>
                </c:pt>
                <c:pt idx="19">
                  <c:v>3.0005183414718001E-2</c:v>
                </c:pt>
                <c:pt idx="20">
                  <c:v>4.0573243250538002E-2</c:v>
                </c:pt>
                <c:pt idx="21">
                  <c:v>3.6394482272753E-2</c:v>
                </c:pt>
                <c:pt idx="22">
                  <c:v>2.8226603895220002E-2</c:v>
                </c:pt>
                <c:pt idx="23">
                  <c:v>2.8513920210836E-2</c:v>
                </c:pt>
                <c:pt idx="24">
                  <c:v>2.9237368025948E-2</c:v>
                </c:pt>
                <c:pt idx="25">
                  <c:v>0.11722323108848</c:v>
                </c:pt>
                <c:pt idx="26">
                  <c:v>0.10489806688947</c:v>
                </c:pt>
                <c:pt idx="27">
                  <c:v>3.8637828354327997E-2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B1-4998-B408-6216BACE59D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dedimulyadi71 (Kang Dedi Mulyadi)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2.1287692520569002E-2</c:v>
                </c:pt>
                <c:pt idx="1">
                  <c:v>3.6890813832636003E-2</c:v>
                </c:pt>
                <c:pt idx="2">
                  <c:v>0.11488669122783</c:v>
                </c:pt>
                <c:pt idx="3">
                  <c:v>7.3315600638944003E-2</c:v>
                </c:pt>
                <c:pt idx="4">
                  <c:v>3.6807905205486997E-2</c:v>
                </c:pt>
                <c:pt idx="5">
                  <c:v>4.5639160522480002E-2</c:v>
                </c:pt>
                <c:pt idx="6">
                  <c:v>3.7131207542232002E-2</c:v>
                </c:pt>
                <c:pt idx="7">
                  <c:v>2.8986941736247E-2</c:v>
                </c:pt>
                <c:pt idx="8">
                  <c:v>1.9790223629526999E-2</c:v>
                </c:pt>
                <c:pt idx="9">
                  <c:v>5.6885635140482997E-2</c:v>
                </c:pt>
                <c:pt idx="10">
                  <c:v>7.3803344103678004E-2</c:v>
                </c:pt>
                <c:pt idx="11">
                  <c:v>5.0106918283379001E-2</c:v>
                </c:pt>
                <c:pt idx="12">
                  <c:v>5.4666779527115003E-2</c:v>
                </c:pt>
                <c:pt idx="13">
                  <c:v>4.1594551818704001E-2</c:v>
                </c:pt>
                <c:pt idx="14">
                  <c:v>4.7919551529374001E-2</c:v>
                </c:pt>
                <c:pt idx="15">
                  <c:v>6.5153462818503996E-2</c:v>
                </c:pt>
                <c:pt idx="16">
                  <c:v>6.3351282863478006E-2</c:v>
                </c:pt>
                <c:pt idx="17">
                  <c:v>6.4014631915865997E-2</c:v>
                </c:pt>
                <c:pt idx="18">
                  <c:v>5.0265033814659001E-2</c:v>
                </c:pt>
                <c:pt idx="19">
                  <c:v>4.7780490804011998E-2</c:v>
                </c:pt>
                <c:pt idx="20">
                  <c:v>4.2490281664917001E-2</c:v>
                </c:pt>
                <c:pt idx="21">
                  <c:v>5.2651531106524999E-2</c:v>
                </c:pt>
                <c:pt idx="22">
                  <c:v>5.0168045410852E-2</c:v>
                </c:pt>
                <c:pt idx="23">
                  <c:v>7.7493556813997999E-2</c:v>
                </c:pt>
                <c:pt idx="24">
                  <c:v>0.12823836920036999</c:v>
                </c:pt>
                <c:pt idx="25">
                  <c:v>6.4037064512968006E-2</c:v>
                </c:pt>
                <c:pt idx="26">
                  <c:v>3.9866412547429002E-2</c:v>
                </c:pt>
                <c:pt idx="27">
                  <c:v>4.0200091586295998E-2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DB1-4998-B408-6216BACE59D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deddy_mizwar (Deddy Mizwar)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-3.4610698859231001E-2</c:v>
                </c:pt>
                <c:pt idx="1">
                  <c:v>-1.2925801284271E-2</c:v>
                </c:pt>
                <c:pt idx="2">
                  <c:v>-2.1699685585407E-2</c:v>
                </c:pt>
                <c:pt idx="3">
                  <c:v>-4.6179564619065003E-3</c:v>
                </c:pt>
                <c:pt idx="4">
                  <c:v>8.0817970222041999E-2</c:v>
                </c:pt>
                <c:pt idx="5">
                  <c:v>7.0139494534195004E-2</c:v>
                </c:pt>
                <c:pt idx="6">
                  <c:v>5.2567750146406002E-2</c:v>
                </c:pt>
                <c:pt idx="7">
                  <c:v>0.10968904538269</c:v>
                </c:pt>
                <c:pt idx="8">
                  <c:v>6.9976751145178998E-2</c:v>
                </c:pt>
                <c:pt idx="9">
                  <c:v>3.7724217567523997E-2</c:v>
                </c:pt>
                <c:pt idx="10">
                  <c:v>6.0244011239417E-2</c:v>
                </c:pt>
                <c:pt idx="11">
                  <c:v>5.3313723687839001E-2</c:v>
                </c:pt>
                <c:pt idx="12">
                  <c:v>0.11254226076731</c:v>
                </c:pt>
                <c:pt idx="13">
                  <c:v>7.0202485993916E-2</c:v>
                </c:pt>
                <c:pt idx="14">
                  <c:v>0.12930204407274001</c:v>
                </c:pt>
                <c:pt idx="15">
                  <c:v>0.16989046415357001</c:v>
                </c:pt>
                <c:pt idx="16">
                  <c:v>0.11703017641385</c:v>
                </c:pt>
                <c:pt idx="17">
                  <c:v>7.0318671433725E-2</c:v>
                </c:pt>
                <c:pt idx="18">
                  <c:v>0.10266612519792</c:v>
                </c:pt>
                <c:pt idx="19">
                  <c:v>0.13264534009171</c:v>
                </c:pt>
                <c:pt idx="20">
                  <c:v>0.12017862914423</c:v>
                </c:pt>
                <c:pt idx="21">
                  <c:v>0.14731491290688001</c:v>
                </c:pt>
                <c:pt idx="22">
                  <c:v>0.16480448195549999</c:v>
                </c:pt>
                <c:pt idx="23">
                  <c:v>0.20849952860976001</c:v>
                </c:pt>
                <c:pt idx="24">
                  <c:v>0.10629444012231</c:v>
                </c:pt>
                <c:pt idx="25">
                  <c:v>0.14955787799511</c:v>
                </c:pt>
                <c:pt idx="26">
                  <c:v>5.8199864651478E-2</c:v>
                </c:pt>
                <c:pt idx="27">
                  <c:v>4.4188133231731E-2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DB1-4998-B408-6216BACE59D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mayjensudrajat (Mayjen (Purn) Sudrajat)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Sheet1!$E$2:$E$30</c:f>
              <c:numCache>
                <c:formatCode>General</c:formatCode>
                <c:ptCount val="2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DB1-4998-B408-6216BACE59D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uuruzhan (Uu Ruzhanul Ulum)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Sheet1!$F$2:$F$30</c:f>
              <c:numCache>
                <c:formatCode>General</c:formatCode>
                <c:ptCount val="2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DB1-4998-B408-6216BACE59D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syaikhu_ahmad_ (Ahmad Syaikhu)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Sheet1!$G$2:$G$30</c:f>
              <c:numCache>
                <c:formatCode>General</c:formatCode>
                <c:ptCount val="2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DB1-4998-B408-6216BACE59D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tbhasanuddin (TB Hasanuddin)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Sheet1!$H$2:$H$30</c:f>
              <c:numCache>
                <c:formatCode>General</c:formatCode>
                <c:ptCount val="2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DB1-4998-B408-6216BACE59D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antoncharliyan (Anton Charliyan)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43135</c:v>
                </c:pt>
                <c:pt idx="1">
                  <c:v>43136</c:v>
                </c:pt>
                <c:pt idx="2">
                  <c:v>43137</c:v>
                </c:pt>
                <c:pt idx="3">
                  <c:v>43138</c:v>
                </c:pt>
                <c:pt idx="4">
                  <c:v>43139</c:v>
                </c:pt>
                <c:pt idx="5">
                  <c:v>43140</c:v>
                </c:pt>
                <c:pt idx="6">
                  <c:v>43141</c:v>
                </c:pt>
                <c:pt idx="7">
                  <c:v>43142</c:v>
                </c:pt>
                <c:pt idx="8">
                  <c:v>43143</c:v>
                </c:pt>
                <c:pt idx="9">
                  <c:v>43144</c:v>
                </c:pt>
                <c:pt idx="10">
                  <c:v>43145</c:v>
                </c:pt>
                <c:pt idx="11">
                  <c:v>43146</c:v>
                </c:pt>
                <c:pt idx="12">
                  <c:v>43147</c:v>
                </c:pt>
                <c:pt idx="13">
                  <c:v>43148</c:v>
                </c:pt>
                <c:pt idx="14">
                  <c:v>43149</c:v>
                </c:pt>
                <c:pt idx="15">
                  <c:v>43150</c:v>
                </c:pt>
                <c:pt idx="16">
                  <c:v>43151</c:v>
                </c:pt>
                <c:pt idx="17">
                  <c:v>43152</c:v>
                </c:pt>
                <c:pt idx="18">
                  <c:v>43153</c:v>
                </c:pt>
                <c:pt idx="19">
                  <c:v>43154</c:v>
                </c:pt>
                <c:pt idx="20">
                  <c:v>43155</c:v>
                </c:pt>
                <c:pt idx="21">
                  <c:v>43156</c:v>
                </c:pt>
                <c:pt idx="22">
                  <c:v>43157</c:v>
                </c:pt>
                <c:pt idx="23">
                  <c:v>43158</c:v>
                </c:pt>
                <c:pt idx="24">
                  <c:v>43159</c:v>
                </c:pt>
                <c:pt idx="25">
                  <c:v>43160</c:v>
                </c:pt>
                <c:pt idx="26">
                  <c:v>43161</c:v>
                </c:pt>
                <c:pt idx="27">
                  <c:v>43162</c:v>
                </c:pt>
                <c:pt idx="28">
                  <c:v>43163</c:v>
                </c:pt>
              </c:numCache>
            </c:numRef>
          </c:cat>
          <c:val>
            <c:numRef>
              <c:f>Sheet1!$I$2:$I$30</c:f>
              <c:numCache>
                <c:formatCode>General</c:formatCode>
                <c:ptCount val="29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DB1-4998-B408-6216BACE59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626128"/>
        <c:axId val="325618912"/>
      </c:lineChart>
      <c:dateAx>
        <c:axId val="325626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618912"/>
        <c:crosses val="autoZero"/>
        <c:auto val="1"/>
        <c:lblOffset val="100"/>
        <c:baseTimeUnit val="days"/>
      </c:dateAx>
      <c:valAx>
        <c:axId val="325618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626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0A0FC-45C5-4D44-B880-B0B853E469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Sajajar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72817A-77EB-4A9A-B876-C7AD04974B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Yayasan Rudi Lesmana </a:t>
            </a:r>
          </a:p>
        </p:txBody>
      </p:sp>
    </p:spTree>
    <p:extLst>
      <p:ext uri="{BB962C8B-B14F-4D97-AF65-F5344CB8AC3E}">
        <p14:creationId xmlns:p14="http://schemas.microsoft.com/office/powerpoint/2010/main" val="2187358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B0669-16EF-461C-A62E-3C8D5E3A6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9BB138-323E-47C4-858B-EAA0497FA8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78389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1825FD-7BB4-4DEA-B67E-FC603C31B3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9DE423-1DE0-4B54-B270-9B14A1A09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3892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187B6-7BDD-45AE-AAB5-D24BCC18E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B04D1F-0545-47DC-B0EB-A82EFB4626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06277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05371E-4CF6-4AE6-9FCB-FE3A9AD06A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A9CFC0-6F33-444D-804E-5B3F99D73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658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A98DD-4FCA-41CE-A766-5BE8D3452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CD0391-8A3B-4B53-9D2C-60AB8552B7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38088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F7431C-B60B-43FC-9F7B-1E1B638337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0B4903-8D7D-4AEE-A77B-47407C1F8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978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D364D-9E49-42B0-BD2B-32AB67A4F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DDBD92-B88A-405C-BC5C-46C00B5D56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95957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8B80A4-2CF6-45A9-92D2-C73CE144DC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AAB1D8-D230-479B-AEAF-85A3A25D7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586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92AB4-81B3-4B87-B134-08778A6D3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B014E3-F7BF-422D-A44C-FDC2291053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08971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062549-F709-4732-A2FF-744D15A938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B691A9-CA2B-4426-AD5C-261AAD946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507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9E7ECA-F3A7-40A5-AD89-D23AFEE71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325CB9-A4F4-4EF9-9F53-5CE19F4C66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10860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F209F4-54E7-46DE-A428-8E80D315D5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AE999-F73D-4136-9872-1CDD2DD73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5982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7E9E3-FEB7-477D-B114-888530B17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58337B-F8EE-41F5-8D6A-358A3531A2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56493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4692C6-72FC-4ABC-A1C7-0002FA1B77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D79FDD-CEA7-4D38-8123-314A69B290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0353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E967C-BBA8-437B-A065-522B4D249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34A2C1-174F-42A9-B464-6DB40CB65B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25950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8EBA8C-ED27-43D0-AD3D-922F2CF7AB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C70830-7601-4B3A-9832-5C6B40D77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046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1DE10-951C-4204-9E6F-8B16DFF8D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49E0D8-AAC8-4251-9970-D2314245AC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08055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7C3D1E-6C64-4713-B52B-F45A3D0D3C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61E78F-BF90-4519-B9BC-D30455FA8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683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0E3F2-7055-401B-8038-520629F0F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805811-181F-4EC8-B9F8-5BA921B7D2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60451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E1BEE0-7DD4-4612-86B6-7A21DBF1E4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B36294-091B-4B90-B8B0-18CC8B069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1418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21EFB-0DCA-4C3A-A646-35210AAEA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E17F9B-B1E6-4909-ACD8-69106C38A7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70691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4CEEDD-C5B4-4340-8BEB-322221F759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1BC56E-2ECC-42E2-B97D-9CA57FC8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305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47294-C686-45AF-A368-888234FBB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B4559F-C273-4791-8B50-151D56648C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26626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B36AB3-831F-4E21-A327-1BD2A073CA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798802-03BA-4D84-BB7F-9D4668D24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506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4414E-413D-4276-9957-4ED77A71D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CDD6C5-E9F2-43E8-9F79-F81BC1339D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191264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C290C2-3BE6-4729-A1D9-56ECB21B1B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68EB55-871C-4A87-91A0-66BE3ABA9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910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FCAD3-6668-42F4-88BF-E8955BA6E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5EECDF-21A5-4317-AFBA-95A8253342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37199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DE4893-0A1F-456A-979F-13BAADF536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A2FFBE-7840-4536-B8ED-40597B1A6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7198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04236-ECAF-4913-966D-D30D6297C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10E123-D5B6-447A-95C5-E11D262C36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98306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C20954-622E-4FB0-896F-D2153CA8CC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E146C1-6BB9-40CE-8B64-47CB670B0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0534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</Words>
  <Application>Microsoft Office PowerPoint</Application>
  <PresentationFormat>On-screen Show (4:3)</PresentationFormat>
  <Paragraphs>47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quintly_template</vt:lpstr>
      <vt:lpstr>Sajajar</vt:lpstr>
      <vt:lpstr>Facebook Fans Total</vt:lpstr>
      <vt:lpstr>Facebook Post Type Distribution Per Profile</vt:lpstr>
      <vt:lpstr>Facebook Interactions Distribution</vt:lpstr>
      <vt:lpstr>Facebook Fans Change</vt:lpstr>
      <vt:lpstr>Facebook Fans Change Rate</vt:lpstr>
      <vt:lpstr>Twitter Followers Total</vt:lpstr>
      <vt:lpstr>Twitter Tweet Type Distribution</vt:lpstr>
      <vt:lpstr>Twitter Interactions Distribution</vt:lpstr>
      <vt:lpstr>Twitter Followers Change</vt:lpstr>
      <vt:lpstr>Twitter Followers Change Rate</vt:lpstr>
      <vt:lpstr>Instagram Followers Total</vt:lpstr>
      <vt:lpstr>Instagram Posts Type Distribution</vt:lpstr>
      <vt:lpstr>Instagram Interactions Distribution</vt:lpstr>
      <vt:lpstr>Instagram Followers Change</vt:lpstr>
      <vt:lpstr>Instagram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Sajajar</dc:title>
  <dc:creator>Administrator</dc:creator>
  <cp:lastModifiedBy>Administrator</cp:lastModifiedBy>
  <cp:revision>1</cp:revision>
  <dcterms:created xsi:type="dcterms:W3CDTF">2018-03-04T02:46:13Z</dcterms:created>
  <dcterms:modified xsi:type="dcterms:W3CDTF">2018-03-04T02:46:43Z</dcterms:modified>
</cp:coreProperties>
</file>