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3242645</c:v>
                </c:pt>
                <c:pt idx="1">
                  <c:v>3242678</c:v>
                </c:pt>
                <c:pt idx="2">
                  <c:v>3242635</c:v>
                </c:pt>
                <c:pt idx="3">
                  <c:v>3242730</c:v>
                </c:pt>
                <c:pt idx="4">
                  <c:v>3242733</c:v>
                </c:pt>
                <c:pt idx="5">
                  <c:v>3242827</c:v>
                </c:pt>
                <c:pt idx="6">
                  <c:v>3242690</c:v>
                </c:pt>
                <c:pt idx="7">
                  <c:v>3242572</c:v>
                </c:pt>
                <c:pt idx="8">
                  <c:v>3242446</c:v>
                </c:pt>
                <c:pt idx="9">
                  <c:v>3242327</c:v>
                </c:pt>
                <c:pt idx="10">
                  <c:v>3242204</c:v>
                </c:pt>
                <c:pt idx="11">
                  <c:v>3242111</c:v>
                </c:pt>
                <c:pt idx="12">
                  <c:v>3242042</c:v>
                </c:pt>
                <c:pt idx="13">
                  <c:v>3241952</c:v>
                </c:pt>
                <c:pt idx="14">
                  <c:v>3241886</c:v>
                </c:pt>
                <c:pt idx="15">
                  <c:v>3241893</c:v>
                </c:pt>
                <c:pt idx="16">
                  <c:v>3242000</c:v>
                </c:pt>
                <c:pt idx="17">
                  <c:v>3242046</c:v>
                </c:pt>
                <c:pt idx="18">
                  <c:v>3243169</c:v>
                </c:pt>
                <c:pt idx="19">
                  <c:v>3244198</c:v>
                </c:pt>
                <c:pt idx="20">
                  <c:v>3244160</c:v>
                </c:pt>
                <c:pt idx="21">
                  <c:v>3244052</c:v>
                </c:pt>
                <c:pt idx="22">
                  <c:v>3243934</c:v>
                </c:pt>
                <c:pt idx="23">
                  <c:v>3243795</c:v>
                </c:pt>
                <c:pt idx="24">
                  <c:v>3243701</c:v>
                </c:pt>
                <c:pt idx="25">
                  <c:v>3243803</c:v>
                </c:pt>
                <c:pt idx="26">
                  <c:v>3243965</c:v>
                </c:pt>
                <c:pt idx="27">
                  <c:v>3244025</c:v>
                </c:pt>
                <c:pt idx="28">
                  <c:v>3247216</c:v>
                </c:pt>
                <c:pt idx="29">
                  <c:v>3251164</c:v>
                </c:pt>
                <c:pt idx="30">
                  <c:v>3254561</c:v>
                </c:pt>
                <c:pt idx="31">
                  <c:v>3258022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71-4B17-ACF3-F6453E8F62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9094979</c:v>
                </c:pt>
                <c:pt idx="1">
                  <c:v>9095256</c:v>
                </c:pt>
                <c:pt idx="2">
                  <c:v>9095694</c:v>
                </c:pt>
                <c:pt idx="3">
                  <c:v>9095884</c:v>
                </c:pt>
                <c:pt idx="4">
                  <c:v>9095439</c:v>
                </c:pt>
                <c:pt idx="5">
                  <c:v>9094910</c:v>
                </c:pt>
                <c:pt idx="6">
                  <c:v>9093878</c:v>
                </c:pt>
                <c:pt idx="7">
                  <c:v>9093154</c:v>
                </c:pt>
                <c:pt idx="8">
                  <c:v>9092544</c:v>
                </c:pt>
                <c:pt idx="9">
                  <c:v>9091843</c:v>
                </c:pt>
                <c:pt idx="10">
                  <c:v>9091069</c:v>
                </c:pt>
                <c:pt idx="11">
                  <c:v>9090368</c:v>
                </c:pt>
                <c:pt idx="12">
                  <c:v>9089700</c:v>
                </c:pt>
                <c:pt idx="13">
                  <c:v>9089138</c:v>
                </c:pt>
                <c:pt idx="14">
                  <c:v>9088448</c:v>
                </c:pt>
                <c:pt idx="15">
                  <c:v>9088466</c:v>
                </c:pt>
                <c:pt idx="16">
                  <c:v>9089037</c:v>
                </c:pt>
                <c:pt idx="17">
                  <c:v>9089867</c:v>
                </c:pt>
                <c:pt idx="18">
                  <c:v>9090439</c:v>
                </c:pt>
                <c:pt idx="19">
                  <c:v>9089831</c:v>
                </c:pt>
                <c:pt idx="20">
                  <c:v>9090306</c:v>
                </c:pt>
                <c:pt idx="21">
                  <c:v>9090240</c:v>
                </c:pt>
                <c:pt idx="22">
                  <c:v>9090823</c:v>
                </c:pt>
                <c:pt idx="23">
                  <c:v>9091422</c:v>
                </c:pt>
                <c:pt idx="24">
                  <c:v>9094432</c:v>
                </c:pt>
                <c:pt idx="25">
                  <c:v>9096879</c:v>
                </c:pt>
                <c:pt idx="26">
                  <c:v>9101347</c:v>
                </c:pt>
                <c:pt idx="27">
                  <c:v>9110390</c:v>
                </c:pt>
                <c:pt idx="28">
                  <c:v>9125892</c:v>
                </c:pt>
                <c:pt idx="29">
                  <c:v>9140457</c:v>
                </c:pt>
                <c:pt idx="30">
                  <c:v>9153954</c:v>
                </c:pt>
                <c:pt idx="31">
                  <c:v>9159233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71-4B17-ACF3-F6453E8F62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312241</c:v>
                </c:pt>
                <c:pt idx="1">
                  <c:v>320235</c:v>
                </c:pt>
                <c:pt idx="2">
                  <c:v>329330</c:v>
                </c:pt>
                <c:pt idx="3">
                  <c:v>338124</c:v>
                </c:pt>
                <c:pt idx="4">
                  <c:v>344807</c:v>
                </c:pt>
                <c:pt idx="5">
                  <c:v>352367</c:v>
                </c:pt>
                <c:pt idx="6">
                  <c:v>358826</c:v>
                </c:pt>
                <c:pt idx="7">
                  <c:v>365101</c:v>
                </c:pt>
                <c:pt idx="8">
                  <c:v>372236</c:v>
                </c:pt>
                <c:pt idx="9">
                  <c:v>379885</c:v>
                </c:pt>
                <c:pt idx="10">
                  <c:v>387097</c:v>
                </c:pt>
                <c:pt idx="11">
                  <c:v>393736</c:v>
                </c:pt>
                <c:pt idx="12">
                  <c:v>400215</c:v>
                </c:pt>
                <c:pt idx="13">
                  <c:v>400851</c:v>
                </c:pt>
                <c:pt idx="14">
                  <c:v>400758</c:v>
                </c:pt>
                <c:pt idx="15">
                  <c:v>400677</c:v>
                </c:pt>
                <c:pt idx="16">
                  <c:v>400600</c:v>
                </c:pt>
                <c:pt idx="17">
                  <c:v>400544</c:v>
                </c:pt>
                <c:pt idx="18">
                  <c:v>400492</c:v>
                </c:pt>
                <c:pt idx="19">
                  <c:v>400445</c:v>
                </c:pt>
                <c:pt idx="20">
                  <c:v>400409</c:v>
                </c:pt>
                <c:pt idx="21">
                  <c:v>400386</c:v>
                </c:pt>
                <c:pt idx="22">
                  <c:v>400318</c:v>
                </c:pt>
                <c:pt idx="23">
                  <c:v>400265</c:v>
                </c:pt>
                <c:pt idx="24">
                  <c:v>400189</c:v>
                </c:pt>
                <c:pt idx="25">
                  <c:v>404403</c:v>
                </c:pt>
                <c:pt idx="26">
                  <c:v>408459</c:v>
                </c:pt>
                <c:pt idx="27">
                  <c:v>412862</c:v>
                </c:pt>
                <c:pt idx="28">
                  <c:v>417387</c:v>
                </c:pt>
                <c:pt idx="29">
                  <c:v>421288</c:v>
                </c:pt>
                <c:pt idx="30">
                  <c:v>425102</c:v>
                </c:pt>
                <c:pt idx="31">
                  <c:v>428995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71-4B17-ACF3-F6453E8F62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71-4B17-ACF3-F6453E8F62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71-4B17-ACF3-F6453E8F62F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471-4B17-ACF3-F6453E8F62F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471-4B17-ACF3-F6453E8F62F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471-4B17-ACF3-F6453E8F6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24416"/>
        <c:axId val="277659592"/>
      </c:lineChart>
      <c:dateAx>
        <c:axId val="277824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59592"/>
        <c:crosses val="autoZero"/>
        <c:auto val="1"/>
        <c:lblOffset val="100"/>
        <c:baseTimeUnit val="days"/>
      </c:dateAx>
      <c:valAx>
        <c:axId val="27765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2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B-4B93-9011-740797D0F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29</c:v>
                </c:pt>
                <c:pt idx="1">
                  <c:v>14</c:v>
                </c:pt>
                <c:pt idx="2">
                  <c:v>64</c:v>
                </c:pt>
                <c:pt idx="3">
                  <c:v>0</c:v>
                </c:pt>
                <c:pt idx="4">
                  <c:v>4</c:v>
                </c:pt>
                <c:pt idx="5">
                  <c:v>31</c:v>
                </c:pt>
                <c:pt idx="6">
                  <c:v>9</c:v>
                </c:pt>
                <c:pt idx="7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B-4B93-9011-740797D0F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0</c:v>
                </c:pt>
                <c:pt idx="4">
                  <c:v>2</c:v>
                </c:pt>
                <c:pt idx="5">
                  <c:v>9</c:v>
                </c:pt>
                <c:pt idx="6">
                  <c:v>0</c:v>
                </c:pt>
                <c:pt idx="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CB-4B93-9011-740797D0F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CB-4B93-9011-740797D0F9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CB-4B93-9011-740797D0F9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25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CB-4B93-9011-740797D0F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233288"/>
        <c:axId val="278234272"/>
      </c:barChart>
      <c:catAx>
        <c:axId val="27823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4272"/>
        <c:crosses val="autoZero"/>
        <c:auto val="1"/>
        <c:lblAlgn val="ctr"/>
        <c:lblOffset val="100"/>
        <c:noMultiLvlLbl val="0"/>
      </c:catAx>
      <c:valAx>
        <c:axId val="27823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604704</c:v>
                </c:pt>
                <c:pt idx="1">
                  <c:v>365051</c:v>
                </c:pt>
                <c:pt idx="2">
                  <c:v>74152</c:v>
                </c:pt>
                <c:pt idx="4">
                  <c:v>10237</c:v>
                </c:pt>
                <c:pt idx="5">
                  <c:v>23447</c:v>
                </c:pt>
                <c:pt idx="6">
                  <c:v>4380</c:v>
                </c:pt>
                <c:pt idx="7">
                  <c:v>9178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EB-4FC4-9958-CF4A88523B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18665</c:v>
                </c:pt>
                <c:pt idx="1">
                  <c:v>31251</c:v>
                </c:pt>
                <c:pt idx="2">
                  <c:v>1801</c:v>
                </c:pt>
                <c:pt idx="4">
                  <c:v>146</c:v>
                </c:pt>
                <c:pt idx="5">
                  <c:v>929</c:v>
                </c:pt>
                <c:pt idx="6">
                  <c:v>14</c:v>
                </c:pt>
                <c:pt idx="7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EB-4FC4-9958-CF4A88523B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5399</c:v>
                </c:pt>
                <c:pt idx="1">
                  <c:v>3193</c:v>
                </c:pt>
                <c:pt idx="2">
                  <c:v>494</c:v>
                </c:pt>
                <c:pt idx="4">
                  <c:v>49</c:v>
                </c:pt>
                <c:pt idx="5">
                  <c:v>124</c:v>
                </c:pt>
                <c:pt idx="6">
                  <c:v>0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EB-4FC4-9958-CF4A88523B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1882</c:v>
                </c:pt>
                <c:pt idx="1">
                  <c:v>1275</c:v>
                </c:pt>
                <c:pt idx="2">
                  <c:v>222</c:v>
                </c:pt>
                <c:pt idx="4">
                  <c:v>20</c:v>
                </c:pt>
                <c:pt idx="5">
                  <c:v>55</c:v>
                </c:pt>
                <c:pt idx="6">
                  <c:v>0</c:v>
                </c:pt>
                <c:pt idx="7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EB-4FC4-9958-CF4A88523B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5040</c:v>
                </c:pt>
                <c:pt idx="1">
                  <c:v>4349</c:v>
                </c:pt>
                <c:pt idx="2">
                  <c:v>679</c:v>
                </c:pt>
                <c:pt idx="4">
                  <c:v>6</c:v>
                </c:pt>
                <c:pt idx="5">
                  <c:v>788</c:v>
                </c:pt>
                <c:pt idx="6">
                  <c:v>0</c:v>
                </c:pt>
                <c:pt idx="7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EB-4FC4-9958-CF4A88523B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111</c:v>
                </c:pt>
                <c:pt idx="1">
                  <c:v>196</c:v>
                </c:pt>
                <c:pt idx="2">
                  <c:v>54</c:v>
                </c:pt>
                <c:pt idx="4">
                  <c:v>1</c:v>
                </c:pt>
                <c:pt idx="5">
                  <c:v>218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9EB-4FC4-9958-CF4A88523B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53356</c:v>
                </c:pt>
                <c:pt idx="1">
                  <c:v>52918</c:v>
                </c:pt>
                <c:pt idx="2">
                  <c:v>11597</c:v>
                </c:pt>
                <c:pt idx="4">
                  <c:v>258</c:v>
                </c:pt>
                <c:pt idx="5">
                  <c:v>1203</c:v>
                </c:pt>
                <c:pt idx="6">
                  <c:v>1</c:v>
                </c:pt>
                <c:pt idx="7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EB-4FC4-9958-CF4A88523B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16510</c:v>
                </c:pt>
                <c:pt idx="1">
                  <c:v>18305</c:v>
                </c:pt>
                <c:pt idx="2">
                  <c:v>1842</c:v>
                </c:pt>
                <c:pt idx="4">
                  <c:v>99</c:v>
                </c:pt>
                <c:pt idx="5">
                  <c:v>4366</c:v>
                </c:pt>
                <c:pt idx="6">
                  <c:v>0</c:v>
                </c:pt>
                <c:pt idx="7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9EB-4FC4-9958-CF4A88523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862632"/>
        <c:axId val="324863616"/>
      </c:barChart>
      <c:catAx>
        <c:axId val="32486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63616"/>
        <c:crosses val="autoZero"/>
        <c:auto val="1"/>
        <c:lblAlgn val="ctr"/>
        <c:lblOffset val="100"/>
        <c:noMultiLvlLbl val="0"/>
      </c:catAx>
      <c:valAx>
        <c:axId val="32486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6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-103</c:v>
                </c:pt>
                <c:pt idx="1">
                  <c:v>33</c:v>
                </c:pt>
                <c:pt idx="2">
                  <c:v>-43</c:v>
                </c:pt>
                <c:pt idx="3">
                  <c:v>95</c:v>
                </c:pt>
                <c:pt idx="4">
                  <c:v>3</c:v>
                </c:pt>
                <c:pt idx="5">
                  <c:v>94</c:v>
                </c:pt>
                <c:pt idx="6">
                  <c:v>-137</c:v>
                </c:pt>
                <c:pt idx="7">
                  <c:v>-118</c:v>
                </c:pt>
                <c:pt idx="8">
                  <c:v>-126</c:v>
                </c:pt>
                <c:pt idx="9">
                  <c:v>-119</c:v>
                </c:pt>
                <c:pt idx="10">
                  <c:v>-123</c:v>
                </c:pt>
                <c:pt idx="11">
                  <c:v>-93</c:v>
                </c:pt>
                <c:pt idx="12">
                  <c:v>-69</c:v>
                </c:pt>
                <c:pt idx="13">
                  <c:v>-90</c:v>
                </c:pt>
                <c:pt idx="14">
                  <c:v>-66</c:v>
                </c:pt>
                <c:pt idx="15">
                  <c:v>7</c:v>
                </c:pt>
                <c:pt idx="16">
                  <c:v>107</c:v>
                </c:pt>
                <c:pt idx="17">
                  <c:v>46</c:v>
                </c:pt>
                <c:pt idx="18">
                  <c:v>1123</c:v>
                </c:pt>
                <c:pt idx="19">
                  <c:v>1029</c:v>
                </c:pt>
                <c:pt idx="20">
                  <c:v>-38</c:v>
                </c:pt>
                <c:pt idx="21">
                  <c:v>-108</c:v>
                </c:pt>
                <c:pt idx="22">
                  <c:v>-118</c:v>
                </c:pt>
                <c:pt idx="23">
                  <c:v>-139</c:v>
                </c:pt>
                <c:pt idx="24">
                  <c:v>-94</c:v>
                </c:pt>
                <c:pt idx="25">
                  <c:v>102</c:v>
                </c:pt>
                <c:pt idx="26">
                  <c:v>162</c:v>
                </c:pt>
                <c:pt idx="27">
                  <c:v>60</c:v>
                </c:pt>
                <c:pt idx="28">
                  <c:v>3191</c:v>
                </c:pt>
                <c:pt idx="29">
                  <c:v>3948</c:v>
                </c:pt>
                <c:pt idx="30">
                  <c:v>3397</c:v>
                </c:pt>
                <c:pt idx="31">
                  <c:v>3461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47-449C-AA59-587F2DA24E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109</c:v>
                </c:pt>
                <c:pt idx="1">
                  <c:v>277</c:v>
                </c:pt>
                <c:pt idx="2">
                  <c:v>438</c:v>
                </c:pt>
                <c:pt idx="3">
                  <c:v>190</c:v>
                </c:pt>
                <c:pt idx="4">
                  <c:v>-445</c:v>
                </c:pt>
                <c:pt idx="5">
                  <c:v>-529</c:v>
                </c:pt>
                <c:pt idx="6">
                  <c:v>-1032</c:v>
                </c:pt>
                <c:pt idx="7">
                  <c:v>-724</c:v>
                </c:pt>
                <c:pt idx="8">
                  <c:v>-610</c:v>
                </c:pt>
                <c:pt idx="9">
                  <c:v>-701</c:v>
                </c:pt>
                <c:pt idx="10">
                  <c:v>-774</c:v>
                </c:pt>
                <c:pt idx="11">
                  <c:v>-701</c:v>
                </c:pt>
                <c:pt idx="12">
                  <c:v>-668</c:v>
                </c:pt>
                <c:pt idx="13">
                  <c:v>-562</c:v>
                </c:pt>
                <c:pt idx="14">
                  <c:v>-690</c:v>
                </c:pt>
                <c:pt idx="15">
                  <c:v>18</c:v>
                </c:pt>
                <c:pt idx="16">
                  <c:v>571</c:v>
                </c:pt>
                <c:pt idx="17">
                  <c:v>830</c:v>
                </c:pt>
                <c:pt idx="18">
                  <c:v>572</c:v>
                </c:pt>
                <c:pt idx="19">
                  <c:v>-608</c:v>
                </c:pt>
                <c:pt idx="20">
                  <c:v>475</c:v>
                </c:pt>
                <c:pt idx="21">
                  <c:v>-66</c:v>
                </c:pt>
                <c:pt idx="22">
                  <c:v>583</c:v>
                </c:pt>
                <c:pt idx="23">
                  <c:v>599</c:v>
                </c:pt>
                <c:pt idx="24">
                  <c:v>3010</c:v>
                </c:pt>
                <c:pt idx="25">
                  <c:v>2447</c:v>
                </c:pt>
                <c:pt idx="26">
                  <c:v>4468</c:v>
                </c:pt>
                <c:pt idx="27">
                  <c:v>9043</c:v>
                </c:pt>
                <c:pt idx="28">
                  <c:v>15502</c:v>
                </c:pt>
                <c:pt idx="29">
                  <c:v>14565</c:v>
                </c:pt>
                <c:pt idx="30">
                  <c:v>13497</c:v>
                </c:pt>
                <c:pt idx="31">
                  <c:v>5279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47-449C-AA59-587F2DA24E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6946</c:v>
                </c:pt>
                <c:pt idx="1">
                  <c:v>7994</c:v>
                </c:pt>
                <c:pt idx="2">
                  <c:v>9095</c:v>
                </c:pt>
                <c:pt idx="3">
                  <c:v>8794</c:v>
                </c:pt>
                <c:pt idx="4">
                  <c:v>6683</c:v>
                </c:pt>
                <c:pt idx="5">
                  <c:v>7560</c:v>
                </c:pt>
                <c:pt idx="6">
                  <c:v>6459</c:v>
                </c:pt>
                <c:pt idx="7">
                  <c:v>6275</c:v>
                </c:pt>
                <c:pt idx="8">
                  <c:v>7135</c:v>
                </c:pt>
                <c:pt idx="9">
                  <c:v>7649</c:v>
                </c:pt>
                <c:pt idx="10">
                  <c:v>7212</c:v>
                </c:pt>
                <c:pt idx="11">
                  <c:v>6639</c:v>
                </c:pt>
                <c:pt idx="12">
                  <c:v>6479</c:v>
                </c:pt>
                <c:pt idx="13">
                  <c:v>636</c:v>
                </c:pt>
                <c:pt idx="14">
                  <c:v>-93</c:v>
                </c:pt>
                <c:pt idx="15">
                  <c:v>-81</c:v>
                </c:pt>
                <c:pt idx="16">
                  <c:v>-77</c:v>
                </c:pt>
                <c:pt idx="17">
                  <c:v>-56</c:v>
                </c:pt>
                <c:pt idx="18">
                  <c:v>-52</c:v>
                </c:pt>
                <c:pt idx="19">
                  <c:v>-47</c:v>
                </c:pt>
                <c:pt idx="20">
                  <c:v>-36</c:v>
                </c:pt>
                <c:pt idx="21">
                  <c:v>-23</c:v>
                </c:pt>
                <c:pt idx="22">
                  <c:v>-68</c:v>
                </c:pt>
                <c:pt idx="23">
                  <c:v>-53</c:v>
                </c:pt>
                <c:pt idx="24">
                  <c:v>-76</c:v>
                </c:pt>
                <c:pt idx="25">
                  <c:v>4214</c:v>
                </c:pt>
                <c:pt idx="26">
                  <c:v>4056</c:v>
                </c:pt>
                <c:pt idx="27">
                  <c:v>4403</c:v>
                </c:pt>
                <c:pt idx="28">
                  <c:v>4525</c:v>
                </c:pt>
                <c:pt idx="29">
                  <c:v>3901</c:v>
                </c:pt>
                <c:pt idx="30">
                  <c:v>3814</c:v>
                </c:pt>
                <c:pt idx="31">
                  <c:v>3893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47-449C-AA59-587F2DA24E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47-449C-AA59-587F2DA24E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547-449C-AA59-587F2DA24E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547-449C-AA59-587F2DA24E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547-449C-AA59-587F2DA24E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547-449C-AA59-587F2DA24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64928"/>
        <c:axId val="324866240"/>
      </c:lineChart>
      <c:dateAx>
        <c:axId val="324864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66240"/>
        <c:crosses val="autoZero"/>
        <c:auto val="1"/>
        <c:lblOffset val="100"/>
        <c:baseTimeUnit val="days"/>
      </c:dateAx>
      <c:valAx>
        <c:axId val="32486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6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-3.1763183571464999E-3</c:v>
                </c:pt>
                <c:pt idx="1">
                  <c:v>1.0176877209809E-3</c:v>
                </c:pt>
                <c:pt idx="2">
                  <c:v>-1.3260644442649001E-3</c:v>
                </c:pt>
                <c:pt idx="3">
                  <c:v>2.9297161105089E-3</c:v>
                </c:pt>
                <c:pt idx="4" formatCode="0.00E+00">
                  <c:v>9.251464044185E-5</c:v>
                </c:pt>
                <c:pt idx="5">
                  <c:v>2.8987893853734E-3</c:v>
                </c:pt>
                <c:pt idx="6">
                  <c:v>-4.2247088728446002E-3</c:v>
                </c:pt>
                <c:pt idx="7">
                  <c:v>-3.6389540782498001E-3</c:v>
                </c:pt>
                <c:pt idx="8">
                  <c:v>-3.8858042319491999E-3</c:v>
                </c:pt>
                <c:pt idx="9">
                  <c:v>-3.6700688307530998E-3</c:v>
                </c:pt>
                <c:pt idx="10">
                  <c:v>-3.7935717156228001E-3</c:v>
                </c:pt>
                <c:pt idx="11">
                  <c:v>-2.8684191371054998E-3</c:v>
                </c:pt>
                <c:pt idx="12">
                  <c:v>-2.1282429873622001E-3</c:v>
                </c:pt>
                <c:pt idx="13">
                  <c:v>-2.7760281945760999E-3</c:v>
                </c:pt>
                <c:pt idx="14">
                  <c:v>-2.0358105240299998E-3</c:v>
                </c:pt>
                <c:pt idx="15">
                  <c:v>2.1592369380046001E-4</c:v>
                </c:pt>
                <c:pt idx="16">
                  <c:v>3.3005407643004001E-3</c:v>
                </c:pt>
                <c:pt idx="17">
                  <c:v>1.4188772362739E-3</c:v>
                </c:pt>
                <c:pt idx="18">
                  <c:v>3.4638620179972997E-2</c:v>
                </c:pt>
                <c:pt idx="19">
                  <c:v>3.1728226311981002E-2</c:v>
                </c:pt>
                <c:pt idx="20">
                  <c:v>-1.1713218490362999E-3</c:v>
                </c:pt>
                <c:pt idx="21">
                  <c:v>-3.3290589859932998E-3</c:v>
                </c:pt>
                <c:pt idx="22">
                  <c:v>-3.6374262804664999E-3</c:v>
                </c:pt>
                <c:pt idx="23">
                  <c:v>-4.2849207166359999E-3</c:v>
                </c:pt>
                <c:pt idx="24">
                  <c:v>-2.8978403382457999E-3</c:v>
                </c:pt>
                <c:pt idx="25">
                  <c:v>3.1445561721009001E-3</c:v>
                </c:pt>
                <c:pt idx="26">
                  <c:v>4.9941380533897999E-3</c:v>
                </c:pt>
                <c:pt idx="27">
                  <c:v>1.8495883895171001E-3</c:v>
                </c:pt>
                <c:pt idx="28">
                  <c:v>9.8365456493091002E-2</c:v>
                </c:pt>
                <c:pt idx="29">
                  <c:v>0.12158107129307</c:v>
                </c:pt>
                <c:pt idx="30">
                  <c:v>0.10448565498388</c:v>
                </c:pt>
                <c:pt idx="31">
                  <c:v>0.10634306746747001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3-4E0C-9DA3-70B7FE10D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1.1984778232124E-3</c:v>
                </c:pt>
                <c:pt idx="1">
                  <c:v>3.0456364989958E-3</c:v>
                </c:pt>
                <c:pt idx="2">
                  <c:v>4.8156973261664999E-3</c:v>
                </c:pt>
                <c:pt idx="3">
                  <c:v>2.088900528096E-3</c:v>
                </c:pt>
                <c:pt idx="4">
                  <c:v>-4.8923227253118004E-3</c:v>
                </c:pt>
                <c:pt idx="5">
                  <c:v>-5.8161018945869E-3</c:v>
                </c:pt>
                <c:pt idx="6">
                  <c:v>-1.1347006182579E-2</c:v>
                </c:pt>
                <c:pt idx="7">
                  <c:v>-7.9613999659990994E-3</c:v>
                </c:pt>
                <c:pt idx="8">
                  <c:v>-6.7083434416704999E-3</c:v>
                </c:pt>
                <c:pt idx="9">
                  <c:v>-7.7096135031076004E-3</c:v>
                </c:pt>
                <c:pt idx="10">
                  <c:v>-8.5131254466229E-3</c:v>
                </c:pt>
                <c:pt idx="11">
                  <c:v>-7.7108643658958002E-3</c:v>
                </c:pt>
                <c:pt idx="12">
                  <c:v>-7.3484373789928E-3</c:v>
                </c:pt>
                <c:pt idx="13">
                  <c:v>-6.1828223153679003E-3</c:v>
                </c:pt>
                <c:pt idx="14">
                  <c:v>-7.5914789719332999E-3</c:v>
                </c:pt>
                <c:pt idx="15">
                  <c:v>1.9805361707521E-4</c:v>
                </c:pt>
                <c:pt idx="16">
                  <c:v>6.2826884096832004E-3</c:v>
                </c:pt>
                <c:pt idx="17">
                  <c:v>9.1318805281572005E-3</c:v>
                </c:pt>
                <c:pt idx="18">
                  <c:v>6.2927213346465997E-3</c:v>
                </c:pt>
                <c:pt idx="19">
                  <c:v>-6.6883458543641004E-3</c:v>
                </c:pt>
                <c:pt idx="20">
                  <c:v>5.2256197062409996E-3</c:v>
                </c:pt>
                <c:pt idx="21">
                  <c:v>-7.2604816603532999E-4</c:v>
                </c:pt>
                <c:pt idx="22">
                  <c:v>6.4134720315415002E-3</c:v>
                </c:pt>
                <c:pt idx="23">
                  <c:v>6.5890623984209001E-3</c:v>
                </c:pt>
                <c:pt idx="24">
                  <c:v>3.3108132039189997E-2</c:v>
                </c:pt>
                <c:pt idx="25">
                  <c:v>2.6906573164767002E-2</c:v>
                </c:pt>
                <c:pt idx="26">
                  <c:v>4.9115746180640997E-2</c:v>
                </c:pt>
                <c:pt idx="27">
                  <c:v>9.9358919069891999E-2</c:v>
                </c:pt>
                <c:pt idx="28">
                  <c:v>0.17015736977231</c:v>
                </c:pt>
                <c:pt idx="29">
                  <c:v>0.15960083682779</c:v>
                </c:pt>
                <c:pt idx="30">
                  <c:v>0.14766220113501999</c:v>
                </c:pt>
                <c:pt idx="31">
                  <c:v>5.7669068470303002E-2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B3-4E0C-9DA3-70B7FE10D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2.2751764686614999</c:v>
                </c:pt>
                <c:pt idx="1">
                  <c:v>2.5602018953308998</c:v>
                </c:pt>
                <c:pt idx="2">
                  <c:v>2.8401018002403999</c:v>
                </c:pt>
                <c:pt idx="3">
                  <c:v>2.6702699420034999</c:v>
                </c:pt>
                <c:pt idx="4">
                  <c:v>1.9764938306657001</c:v>
                </c:pt>
                <c:pt idx="5">
                  <c:v>2.1925308940943999</c:v>
                </c:pt>
                <c:pt idx="6">
                  <c:v>1.8330320376199001</c:v>
                </c:pt>
                <c:pt idx="7">
                  <c:v>1.7487584511712999</c:v>
                </c:pt>
                <c:pt idx="8">
                  <c:v>1.9542537544406</c:v>
                </c:pt>
                <c:pt idx="9">
                  <c:v>2.0548791626816998</c:v>
                </c:pt>
                <c:pt idx="10">
                  <c:v>1.898469273596</c:v>
                </c:pt>
                <c:pt idx="11">
                  <c:v>1.7150739995402</c:v>
                </c:pt>
                <c:pt idx="12">
                  <c:v>1.6455188247963</c:v>
                </c:pt>
                <c:pt idx="13">
                  <c:v>0.15891458341142001</c:v>
                </c:pt>
                <c:pt idx="14">
                  <c:v>-2.3200640637045002E-2</c:v>
                </c:pt>
                <c:pt idx="15">
                  <c:v>-2.0211698830716E-2</c:v>
                </c:pt>
                <c:pt idx="16">
                  <c:v>-1.9217474424535998E-2</c:v>
                </c:pt>
                <c:pt idx="17">
                  <c:v>-1.3979031452821001E-2</c:v>
                </c:pt>
                <c:pt idx="18">
                  <c:v>-1.2982344012143E-2</c:v>
                </c:pt>
                <c:pt idx="19">
                  <c:v>-1.1735565254737E-2</c:v>
                </c:pt>
                <c:pt idx="20">
                  <c:v>-8.9899986265280004E-3</c:v>
                </c:pt>
                <c:pt idx="21">
                  <c:v>-5.7441266305202996E-3</c:v>
                </c:pt>
                <c:pt idx="22">
                  <c:v>-1.6983610815562999E-2</c:v>
                </c:pt>
                <c:pt idx="23">
                  <c:v>-1.3239474617678999E-2</c:v>
                </c:pt>
                <c:pt idx="24">
                  <c:v>-1.8987420833698001E-2</c:v>
                </c:pt>
                <c:pt idx="25">
                  <c:v>1.0530024563394</c:v>
                </c:pt>
                <c:pt idx="26">
                  <c:v>1.002959918695</c:v>
                </c:pt>
                <c:pt idx="27">
                  <c:v>1.0779539684521999</c:v>
                </c:pt>
                <c:pt idx="28">
                  <c:v>1.0960078670355</c:v>
                </c:pt>
                <c:pt idx="29">
                  <c:v>0.93462422164561998</c:v>
                </c:pt>
                <c:pt idx="30">
                  <c:v>0.90531892671995995</c:v>
                </c:pt>
                <c:pt idx="31">
                  <c:v>0.91578021274893995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B3-4E0C-9DA3-70B7FE10D9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B3-4E0C-9DA3-70B7FE10D9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B3-4E0C-9DA3-70B7FE10D9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CB3-4E0C-9DA3-70B7FE10D9C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CB3-4E0C-9DA3-70B7FE10D9C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CB3-4E0C-9DA3-70B7FE10D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56056"/>
        <c:axId val="326455072"/>
      </c:lineChart>
      <c:dateAx>
        <c:axId val="326456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5072"/>
        <c:crosses val="autoZero"/>
        <c:auto val="1"/>
        <c:lblOffset val="100"/>
        <c:baseTimeUnit val="days"/>
      </c:dateAx>
      <c:valAx>
        <c:axId val="32645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2940377</c:v>
                </c:pt>
                <c:pt idx="1">
                  <c:v>2947340</c:v>
                </c:pt>
                <c:pt idx="2">
                  <c:v>2949220</c:v>
                </c:pt>
                <c:pt idx="3">
                  <c:v>2950973</c:v>
                </c:pt>
                <c:pt idx="4">
                  <c:v>2953172</c:v>
                </c:pt>
                <c:pt idx="5">
                  <c:v>2955231</c:v>
                </c:pt>
                <c:pt idx="6">
                  <c:v>2957243</c:v>
                </c:pt>
                <c:pt idx="7">
                  <c:v>2955547</c:v>
                </c:pt>
                <c:pt idx="8">
                  <c:v>2960725</c:v>
                </c:pt>
                <c:pt idx="9">
                  <c:v>2967177</c:v>
                </c:pt>
                <c:pt idx="10">
                  <c:v>2968501</c:v>
                </c:pt>
                <c:pt idx="11">
                  <c:v>2971128</c:v>
                </c:pt>
                <c:pt idx="12">
                  <c:v>2973004</c:v>
                </c:pt>
                <c:pt idx="13">
                  <c:v>2974867</c:v>
                </c:pt>
                <c:pt idx="14">
                  <c:v>2979247</c:v>
                </c:pt>
                <c:pt idx="15">
                  <c:v>2978091</c:v>
                </c:pt>
                <c:pt idx="16">
                  <c:v>2979063</c:v>
                </c:pt>
                <c:pt idx="17">
                  <c:v>2986660</c:v>
                </c:pt>
                <c:pt idx="18">
                  <c:v>2987951</c:v>
                </c:pt>
                <c:pt idx="19">
                  <c:v>2988715</c:v>
                </c:pt>
                <c:pt idx="20">
                  <c:v>2989499</c:v>
                </c:pt>
                <c:pt idx="21">
                  <c:v>2989824</c:v>
                </c:pt>
                <c:pt idx="22">
                  <c:v>2992941</c:v>
                </c:pt>
                <c:pt idx="23">
                  <c:v>2994942</c:v>
                </c:pt>
                <c:pt idx="24">
                  <c:v>2995020</c:v>
                </c:pt>
                <c:pt idx="25">
                  <c:v>2994355</c:v>
                </c:pt>
                <c:pt idx="26">
                  <c:v>2989310</c:v>
                </c:pt>
                <c:pt idx="27">
                  <c:v>2985834</c:v>
                </c:pt>
                <c:pt idx="28">
                  <c:v>2981929</c:v>
                </c:pt>
                <c:pt idx="29">
                  <c:v>2980867</c:v>
                </c:pt>
                <c:pt idx="30">
                  <c:v>2979635</c:v>
                </c:pt>
                <c:pt idx="31">
                  <c:v>2991409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52-4C9A-8540-75183E559E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168007</c:v>
                </c:pt>
                <c:pt idx="1">
                  <c:v>168190</c:v>
                </c:pt>
                <c:pt idx="2">
                  <c:v>168240</c:v>
                </c:pt>
                <c:pt idx="3">
                  <c:v>168296</c:v>
                </c:pt>
                <c:pt idx="4">
                  <c:v>168283</c:v>
                </c:pt>
                <c:pt idx="5">
                  <c:v>168290</c:v>
                </c:pt>
                <c:pt idx="6">
                  <c:v>168323</c:v>
                </c:pt>
                <c:pt idx="7">
                  <c:v>168452</c:v>
                </c:pt>
                <c:pt idx="8">
                  <c:v>168460</c:v>
                </c:pt>
                <c:pt idx="9">
                  <c:v>168303</c:v>
                </c:pt>
                <c:pt idx="10">
                  <c:v>168308</c:v>
                </c:pt>
                <c:pt idx="11">
                  <c:v>168352</c:v>
                </c:pt>
                <c:pt idx="12">
                  <c:v>168368</c:v>
                </c:pt>
                <c:pt idx="13">
                  <c:v>168386</c:v>
                </c:pt>
                <c:pt idx="14">
                  <c:v>168492</c:v>
                </c:pt>
                <c:pt idx="15">
                  <c:v>168567</c:v>
                </c:pt>
                <c:pt idx="16">
                  <c:v>168484</c:v>
                </c:pt>
                <c:pt idx="17">
                  <c:v>168499</c:v>
                </c:pt>
                <c:pt idx="18">
                  <c:v>168518</c:v>
                </c:pt>
                <c:pt idx="19">
                  <c:v>168507</c:v>
                </c:pt>
                <c:pt idx="20">
                  <c:v>168561</c:v>
                </c:pt>
                <c:pt idx="21">
                  <c:v>168638</c:v>
                </c:pt>
                <c:pt idx="22">
                  <c:v>168616</c:v>
                </c:pt>
                <c:pt idx="23">
                  <c:v>168608</c:v>
                </c:pt>
                <c:pt idx="24">
                  <c:v>168434</c:v>
                </c:pt>
                <c:pt idx="25">
                  <c:v>168372</c:v>
                </c:pt>
                <c:pt idx="26">
                  <c:v>167262</c:v>
                </c:pt>
                <c:pt idx="27">
                  <c:v>166720</c:v>
                </c:pt>
                <c:pt idx="28">
                  <c:v>166602</c:v>
                </c:pt>
                <c:pt idx="29">
                  <c:v>165165</c:v>
                </c:pt>
                <c:pt idx="30">
                  <c:v>165441</c:v>
                </c:pt>
                <c:pt idx="31">
                  <c:v>165445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52-4C9A-8540-75183E559E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407893</c:v>
                </c:pt>
                <c:pt idx="1">
                  <c:v>409787</c:v>
                </c:pt>
                <c:pt idx="2">
                  <c:v>409769</c:v>
                </c:pt>
                <c:pt idx="3">
                  <c:v>409827</c:v>
                </c:pt>
                <c:pt idx="4">
                  <c:v>409941</c:v>
                </c:pt>
                <c:pt idx="5">
                  <c:v>409917</c:v>
                </c:pt>
                <c:pt idx="6">
                  <c:v>409944</c:v>
                </c:pt>
                <c:pt idx="7">
                  <c:v>411014</c:v>
                </c:pt>
                <c:pt idx="8">
                  <c:v>412393</c:v>
                </c:pt>
                <c:pt idx="9">
                  <c:v>412342</c:v>
                </c:pt>
                <c:pt idx="10">
                  <c:v>412951</c:v>
                </c:pt>
                <c:pt idx="11">
                  <c:v>413868</c:v>
                </c:pt>
                <c:pt idx="12">
                  <c:v>414696</c:v>
                </c:pt>
                <c:pt idx="13">
                  <c:v>415372</c:v>
                </c:pt>
                <c:pt idx="14">
                  <c:v>416246</c:v>
                </c:pt>
                <c:pt idx="15">
                  <c:v>417978</c:v>
                </c:pt>
                <c:pt idx="16">
                  <c:v>417744</c:v>
                </c:pt>
                <c:pt idx="17">
                  <c:v>417922</c:v>
                </c:pt>
                <c:pt idx="18">
                  <c:v>418199</c:v>
                </c:pt>
                <c:pt idx="19">
                  <c:v>418319</c:v>
                </c:pt>
                <c:pt idx="20">
                  <c:v>418391</c:v>
                </c:pt>
                <c:pt idx="21">
                  <c:v>418735</c:v>
                </c:pt>
                <c:pt idx="22">
                  <c:v>419169</c:v>
                </c:pt>
                <c:pt idx="23">
                  <c:v>419111</c:v>
                </c:pt>
                <c:pt idx="24">
                  <c:v>418644</c:v>
                </c:pt>
                <c:pt idx="25">
                  <c:v>418517</c:v>
                </c:pt>
                <c:pt idx="26">
                  <c:v>416192</c:v>
                </c:pt>
                <c:pt idx="27">
                  <c:v>414748</c:v>
                </c:pt>
                <c:pt idx="28">
                  <c:v>414641</c:v>
                </c:pt>
                <c:pt idx="29">
                  <c:v>410799</c:v>
                </c:pt>
                <c:pt idx="30">
                  <c:v>411578</c:v>
                </c:pt>
                <c:pt idx="31">
                  <c:v>411771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52-4C9A-8540-75183E559E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E52-4C9A-8540-75183E559E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E52-4C9A-8540-75183E559E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E52-4C9A-8540-75183E559E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E52-4C9A-8540-75183E559E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E52-4C9A-8540-75183E559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58352"/>
        <c:axId val="326458680"/>
      </c:lineChart>
      <c:dateAx>
        <c:axId val="32645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8680"/>
        <c:crosses val="autoZero"/>
        <c:auto val="1"/>
        <c:lblOffset val="100"/>
        <c:baseTimeUnit val="days"/>
      </c:dateAx>
      <c:valAx>
        <c:axId val="32645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34</c:v>
                </c:pt>
                <c:pt idx="1">
                  <c:v>13</c:v>
                </c:pt>
                <c:pt idx="2">
                  <c:v>30</c:v>
                </c:pt>
                <c:pt idx="3">
                  <c:v>27</c:v>
                </c:pt>
                <c:pt idx="4">
                  <c:v>11</c:v>
                </c:pt>
                <c:pt idx="5">
                  <c:v>9</c:v>
                </c:pt>
                <c:pt idx="6">
                  <c:v>149</c:v>
                </c:pt>
                <c:pt idx="7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7-4227-9071-7D3EC7B704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</c:v>
                </c:pt>
                <c:pt idx="1">
                  <c:v>1</c:v>
                </c:pt>
                <c:pt idx="2">
                  <c:v>24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23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D7-4227-9071-7D3EC7B70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459664"/>
        <c:axId val="326459992"/>
      </c:barChart>
      <c:catAx>
        <c:axId val="32645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9992"/>
        <c:crosses val="autoZero"/>
        <c:auto val="1"/>
        <c:lblAlgn val="ctr"/>
        <c:lblOffset val="100"/>
        <c:noMultiLvlLbl val="0"/>
      </c:catAx>
      <c:valAx>
        <c:axId val="32645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21506</c:v>
                </c:pt>
                <c:pt idx="1">
                  <c:v>1410</c:v>
                </c:pt>
                <c:pt idx="2">
                  <c:v>2225</c:v>
                </c:pt>
                <c:pt idx="3">
                  <c:v>4173</c:v>
                </c:pt>
                <c:pt idx="4">
                  <c:v>110</c:v>
                </c:pt>
                <c:pt idx="5">
                  <c:v>797</c:v>
                </c:pt>
                <c:pt idx="6">
                  <c:v>1394</c:v>
                </c:pt>
                <c:pt idx="7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0E-4748-8995-BBFCB8E5AE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52845</c:v>
                </c:pt>
                <c:pt idx="1">
                  <c:v>3244</c:v>
                </c:pt>
                <c:pt idx="2">
                  <c:v>7735</c:v>
                </c:pt>
                <c:pt idx="3">
                  <c:v>10113</c:v>
                </c:pt>
                <c:pt idx="4">
                  <c:v>220</c:v>
                </c:pt>
                <c:pt idx="5">
                  <c:v>1942</c:v>
                </c:pt>
                <c:pt idx="6">
                  <c:v>1881</c:v>
                </c:pt>
                <c:pt idx="7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0E-4748-8995-BBFCB8E5AE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5098</c:v>
                </c:pt>
                <c:pt idx="1">
                  <c:v>261</c:v>
                </c:pt>
                <c:pt idx="2">
                  <c:v>952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0E-4748-8995-BBFCB8E5A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463928"/>
        <c:axId val="326461304"/>
      </c:barChart>
      <c:catAx>
        <c:axId val="32646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61304"/>
        <c:crosses val="autoZero"/>
        <c:auto val="1"/>
        <c:lblAlgn val="ctr"/>
        <c:lblOffset val="100"/>
        <c:noMultiLvlLbl val="0"/>
      </c:catAx>
      <c:valAx>
        <c:axId val="32646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6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5784</c:v>
                </c:pt>
                <c:pt idx="1">
                  <c:v>6963</c:v>
                </c:pt>
                <c:pt idx="2">
                  <c:v>1880</c:v>
                </c:pt>
                <c:pt idx="3">
                  <c:v>1753</c:v>
                </c:pt>
                <c:pt idx="4">
                  <c:v>2199</c:v>
                </c:pt>
                <c:pt idx="5">
                  <c:v>2059</c:v>
                </c:pt>
                <c:pt idx="6">
                  <c:v>2012</c:v>
                </c:pt>
                <c:pt idx="7">
                  <c:v>-1696</c:v>
                </c:pt>
                <c:pt idx="8">
                  <c:v>5178</c:v>
                </c:pt>
                <c:pt idx="9">
                  <c:v>6452</c:v>
                </c:pt>
                <c:pt idx="10">
                  <c:v>1324</c:v>
                </c:pt>
                <c:pt idx="11">
                  <c:v>2627</c:v>
                </c:pt>
                <c:pt idx="12">
                  <c:v>1876</c:v>
                </c:pt>
                <c:pt idx="13">
                  <c:v>1863</c:v>
                </c:pt>
                <c:pt idx="14">
                  <c:v>4380</c:v>
                </c:pt>
                <c:pt idx="15">
                  <c:v>-1156</c:v>
                </c:pt>
                <c:pt idx="16">
                  <c:v>972</c:v>
                </c:pt>
                <c:pt idx="17">
                  <c:v>7597</c:v>
                </c:pt>
                <c:pt idx="18">
                  <c:v>1291</c:v>
                </c:pt>
                <c:pt idx="19">
                  <c:v>764</c:v>
                </c:pt>
                <c:pt idx="20">
                  <c:v>784</c:v>
                </c:pt>
                <c:pt idx="21">
                  <c:v>325</c:v>
                </c:pt>
                <c:pt idx="22">
                  <c:v>3117</c:v>
                </c:pt>
                <c:pt idx="23">
                  <c:v>2001</c:v>
                </c:pt>
                <c:pt idx="24">
                  <c:v>78</c:v>
                </c:pt>
                <c:pt idx="25">
                  <c:v>-665</c:v>
                </c:pt>
                <c:pt idx="26">
                  <c:v>-5045</c:v>
                </c:pt>
                <c:pt idx="27">
                  <c:v>-3476</c:v>
                </c:pt>
                <c:pt idx="28">
                  <c:v>-3905</c:v>
                </c:pt>
                <c:pt idx="29">
                  <c:v>-1062</c:v>
                </c:pt>
                <c:pt idx="30">
                  <c:v>-1232</c:v>
                </c:pt>
                <c:pt idx="31">
                  <c:v>11774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29-46F4-A376-93DB081DAA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270</c:v>
                </c:pt>
                <c:pt idx="1">
                  <c:v>183</c:v>
                </c:pt>
                <c:pt idx="2">
                  <c:v>50</c:v>
                </c:pt>
                <c:pt idx="3">
                  <c:v>56</c:v>
                </c:pt>
                <c:pt idx="4">
                  <c:v>-13</c:v>
                </c:pt>
                <c:pt idx="5">
                  <c:v>7</c:v>
                </c:pt>
                <c:pt idx="6">
                  <c:v>33</c:v>
                </c:pt>
                <c:pt idx="7">
                  <c:v>129</c:v>
                </c:pt>
                <c:pt idx="8">
                  <c:v>8</c:v>
                </c:pt>
                <c:pt idx="9">
                  <c:v>-157</c:v>
                </c:pt>
                <c:pt idx="10">
                  <c:v>5</c:v>
                </c:pt>
                <c:pt idx="11">
                  <c:v>44</c:v>
                </c:pt>
                <c:pt idx="12">
                  <c:v>16</c:v>
                </c:pt>
                <c:pt idx="13">
                  <c:v>18</c:v>
                </c:pt>
                <c:pt idx="14">
                  <c:v>106</c:v>
                </c:pt>
                <c:pt idx="15">
                  <c:v>75</c:v>
                </c:pt>
                <c:pt idx="16">
                  <c:v>-83</c:v>
                </c:pt>
                <c:pt idx="17">
                  <c:v>15</c:v>
                </c:pt>
                <c:pt idx="18">
                  <c:v>19</c:v>
                </c:pt>
                <c:pt idx="19">
                  <c:v>-11</c:v>
                </c:pt>
                <c:pt idx="20">
                  <c:v>54</c:v>
                </c:pt>
                <c:pt idx="21">
                  <c:v>77</c:v>
                </c:pt>
                <c:pt idx="22">
                  <c:v>-22</c:v>
                </c:pt>
                <c:pt idx="23">
                  <c:v>-8</c:v>
                </c:pt>
                <c:pt idx="24">
                  <c:v>-174</c:v>
                </c:pt>
                <c:pt idx="25">
                  <c:v>-62</c:v>
                </c:pt>
                <c:pt idx="26">
                  <c:v>-1110</c:v>
                </c:pt>
                <c:pt idx="27">
                  <c:v>-542</c:v>
                </c:pt>
                <c:pt idx="28">
                  <c:v>-118</c:v>
                </c:pt>
                <c:pt idx="29">
                  <c:v>-1437</c:v>
                </c:pt>
                <c:pt idx="30">
                  <c:v>276</c:v>
                </c:pt>
                <c:pt idx="3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29-46F4-A376-93DB081DAA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1504</c:v>
                </c:pt>
                <c:pt idx="1">
                  <c:v>1894</c:v>
                </c:pt>
                <c:pt idx="2">
                  <c:v>-18</c:v>
                </c:pt>
                <c:pt idx="3">
                  <c:v>58</c:v>
                </c:pt>
                <c:pt idx="4">
                  <c:v>114</c:v>
                </c:pt>
                <c:pt idx="5">
                  <c:v>-24</c:v>
                </c:pt>
                <c:pt idx="6">
                  <c:v>27</c:v>
                </c:pt>
                <c:pt idx="7">
                  <c:v>1070</c:v>
                </c:pt>
                <c:pt idx="8">
                  <c:v>1379</c:v>
                </c:pt>
                <c:pt idx="9">
                  <c:v>-51</c:v>
                </c:pt>
                <c:pt idx="10">
                  <c:v>609</c:v>
                </c:pt>
                <c:pt idx="11">
                  <c:v>917</c:v>
                </c:pt>
                <c:pt idx="12">
                  <c:v>828</c:v>
                </c:pt>
                <c:pt idx="13">
                  <c:v>676</c:v>
                </c:pt>
                <c:pt idx="14">
                  <c:v>874</c:v>
                </c:pt>
                <c:pt idx="15">
                  <c:v>1732</c:v>
                </c:pt>
                <c:pt idx="16">
                  <c:v>-234</c:v>
                </c:pt>
                <c:pt idx="17">
                  <c:v>178</c:v>
                </c:pt>
                <c:pt idx="18">
                  <c:v>277</c:v>
                </c:pt>
                <c:pt idx="19">
                  <c:v>120</c:v>
                </c:pt>
                <c:pt idx="20">
                  <c:v>72</c:v>
                </c:pt>
                <c:pt idx="21">
                  <c:v>344</c:v>
                </c:pt>
                <c:pt idx="22">
                  <c:v>434</c:v>
                </c:pt>
                <c:pt idx="23">
                  <c:v>-58</c:v>
                </c:pt>
                <c:pt idx="24">
                  <c:v>-467</c:v>
                </c:pt>
                <c:pt idx="25">
                  <c:v>-127</c:v>
                </c:pt>
                <c:pt idx="26">
                  <c:v>-2325</c:v>
                </c:pt>
                <c:pt idx="27">
                  <c:v>-1444</c:v>
                </c:pt>
                <c:pt idx="28">
                  <c:v>-107</c:v>
                </c:pt>
                <c:pt idx="29">
                  <c:v>-3842</c:v>
                </c:pt>
                <c:pt idx="30">
                  <c:v>779</c:v>
                </c:pt>
                <c:pt idx="31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29-46F4-A376-93DB081DAA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29-46F4-A376-93DB081DAA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029-46F4-A376-93DB081DAAE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029-46F4-A376-93DB081DAAE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029-46F4-A376-93DB081DAAE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029-46F4-A376-93DB081DA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62304"/>
        <c:axId val="324867552"/>
      </c:lineChart>
      <c:dateAx>
        <c:axId val="324862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67552"/>
        <c:crosses val="autoZero"/>
        <c:auto val="1"/>
        <c:lblOffset val="100"/>
        <c:baseTimeUnit val="days"/>
      </c:dateAx>
      <c:valAx>
        <c:axId val="32486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6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0.19709717838214999</c:v>
                </c:pt>
                <c:pt idx="1">
                  <c:v>0.23680636870714</c:v>
                </c:pt>
                <c:pt idx="2">
                  <c:v>6.3786329368176006E-2</c:v>
                </c:pt>
                <c:pt idx="3">
                  <c:v>5.9439445005798001E-2</c:v>
                </c:pt>
                <c:pt idx="4">
                  <c:v>7.4517794639260004E-2</c:v>
                </c:pt>
                <c:pt idx="5">
                  <c:v>6.9721641678845994E-2</c:v>
                </c:pt>
                <c:pt idx="6">
                  <c:v>6.8082664265500997E-2</c:v>
                </c:pt>
                <c:pt idx="7">
                  <c:v>-5.7350714838111001E-2</c:v>
                </c:pt>
                <c:pt idx="8">
                  <c:v>0.17519599586810999</c:v>
                </c:pt>
                <c:pt idx="9">
                  <c:v>0.21791959739590999</c:v>
                </c:pt>
                <c:pt idx="10">
                  <c:v>4.4621537575951997E-2</c:v>
                </c:pt>
                <c:pt idx="11">
                  <c:v>8.8495843525064996E-2</c:v>
                </c:pt>
                <c:pt idx="12">
                  <c:v>6.3141002339851995E-2</c:v>
                </c:pt>
                <c:pt idx="13">
                  <c:v>6.2663891471386998E-2</c:v>
                </c:pt>
                <c:pt idx="14">
                  <c:v>0.14723347295861999</c:v>
                </c:pt>
                <c:pt idx="15">
                  <c:v>-3.8801750912226998E-2</c:v>
                </c:pt>
                <c:pt idx="16">
                  <c:v>3.2638357927948003E-2</c:v>
                </c:pt>
                <c:pt idx="17">
                  <c:v>0.25501306954568997</c:v>
                </c:pt>
                <c:pt idx="18">
                  <c:v>4.3225542914157998E-2</c:v>
                </c:pt>
                <c:pt idx="19">
                  <c:v>2.5569361746560999E-2</c:v>
                </c:pt>
                <c:pt idx="20">
                  <c:v>2.6232009408726002E-2</c:v>
                </c:pt>
                <c:pt idx="21">
                  <c:v>1.0871386810967E-2</c:v>
                </c:pt>
                <c:pt idx="22">
                  <c:v>0.10425362830722</c:v>
                </c:pt>
                <c:pt idx="23">
                  <c:v>6.6857315262812994E-2</c:v>
                </c:pt>
                <c:pt idx="24">
                  <c:v>2.6043910032314001E-3</c:v>
                </c:pt>
                <c:pt idx="25">
                  <c:v>-2.2203524517365E-2</c:v>
                </c:pt>
                <c:pt idx="26">
                  <c:v>-0.16848369682285</c:v>
                </c:pt>
                <c:pt idx="27">
                  <c:v>-0.11628101468231999</c:v>
                </c:pt>
                <c:pt idx="28">
                  <c:v>-0.13078422979977999</c:v>
                </c:pt>
                <c:pt idx="29">
                  <c:v>-3.5614530057556999E-2</c:v>
                </c:pt>
                <c:pt idx="30">
                  <c:v>-4.1330257270786999E-2</c:v>
                </c:pt>
                <c:pt idx="31">
                  <c:v>0.39514907027203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8-4DD1-9AB0-0468685066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0.16096627458462001</c:v>
                </c:pt>
                <c:pt idx="1">
                  <c:v>0.1089240329272</c:v>
                </c:pt>
                <c:pt idx="2">
                  <c:v>2.9728283488911E-2</c:v>
                </c:pt>
                <c:pt idx="3">
                  <c:v>3.3285782215882E-2</c:v>
                </c:pt>
                <c:pt idx="4">
                  <c:v>-7.7244854304321002E-3</c:v>
                </c:pt>
                <c:pt idx="5">
                  <c:v>4.1596596209956E-3</c:v>
                </c:pt>
                <c:pt idx="6">
                  <c:v>1.9609008259551999E-2</c:v>
                </c:pt>
                <c:pt idx="7">
                  <c:v>7.6638367899812002E-2</c:v>
                </c:pt>
                <c:pt idx="8">
                  <c:v>4.7491273478497999E-3</c:v>
                </c:pt>
                <c:pt idx="9">
                  <c:v>-9.3197198147927998E-2</c:v>
                </c:pt>
                <c:pt idx="10">
                  <c:v>2.9708323678127998E-3</c:v>
                </c:pt>
                <c:pt idx="11">
                  <c:v>2.6142548185468999E-2</c:v>
                </c:pt>
                <c:pt idx="12">
                  <c:v>9.5038965976049997E-3</c:v>
                </c:pt>
                <c:pt idx="13">
                  <c:v>1.0690867623301001E-2</c:v>
                </c:pt>
                <c:pt idx="14">
                  <c:v>6.2950601593957003E-2</c:v>
                </c:pt>
                <c:pt idx="15">
                  <c:v>4.4512499109749998E-2</c:v>
                </c:pt>
                <c:pt idx="16">
                  <c:v>-4.9238581691552999E-2</c:v>
                </c:pt>
                <c:pt idx="17">
                  <c:v>8.9029225327033994E-3</c:v>
                </c:pt>
                <c:pt idx="18">
                  <c:v>1.1276031311758999E-2</c:v>
                </c:pt>
                <c:pt idx="19">
                  <c:v>-6.5274926120651999E-3</c:v>
                </c:pt>
                <c:pt idx="20">
                  <c:v>3.2046146450888997E-2</c:v>
                </c:pt>
                <c:pt idx="21">
                  <c:v>4.5680792116799998E-2</c:v>
                </c:pt>
                <c:pt idx="22">
                  <c:v>-1.3045695513466999E-2</c:v>
                </c:pt>
                <c:pt idx="23">
                  <c:v>-4.7445082317218003E-3</c:v>
                </c:pt>
                <c:pt idx="24">
                  <c:v>-0.10319795027519001</c:v>
                </c:pt>
                <c:pt idx="25">
                  <c:v>-3.6809670256599002E-2</c:v>
                </c:pt>
                <c:pt idx="26">
                  <c:v>-0.65925450787541995</c:v>
                </c:pt>
                <c:pt idx="27">
                  <c:v>-0.32404252011814</c:v>
                </c:pt>
                <c:pt idx="28">
                  <c:v>-7.0777351247600997E-2</c:v>
                </c:pt>
                <c:pt idx="29">
                  <c:v>-0.86253466344941998</c:v>
                </c:pt>
                <c:pt idx="30">
                  <c:v>0.16710562165108001</c:v>
                </c:pt>
                <c:pt idx="31">
                  <c:v>2.4177803567435002E-3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8-4DD1-9AB0-0468685066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0.37008875732364999</c:v>
                </c:pt>
                <c:pt idx="1">
                  <c:v>0.46433746104982998</c:v>
                </c:pt>
                <c:pt idx="2">
                  <c:v>-4.3925258731975E-3</c:v>
                </c:pt>
                <c:pt idx="3">
                  <c:v>1.4154316212305E-2</c:v>
                </c:pt>
                <c:pt idx="4">
                  <c:v>2.7816615303530998E-2</c:v>
                </c:pt>
                <c:pt idx="5">
                  <c:v>-5.8545010135604997E-3</c:v>
                </c:pt>
                <c:pt idx="6">
                  <c:v>6.5866992586303998E-3</c:v>
                </c:pt>
                <c:pt idx="7">
                  <c:v>0.26101126007455</c:v>
                </c:pt>
                <c:pt idx="8">
                  <c:v>0.33551168573333001</c:v>
                </c:pt>
                <c:pt idx="9">
                  <c:v>-1.2366844248084E-2</c:v>
                </c:pt>
                <c:pt idx="10">
                  <c:v>0.14769293450581999</c:v>
                </c:pt>
                <c:pt idx="11">
                  <c:v>0.22206024443578001</c:v>
                </c:pt>
                <c:pt idx="12">
                  <c:v>0.20006378845428999</c:v>
                </c:pt>
                <c:pt idx="13">
                  <c:v>0.16301097671546999</c:v>
                </c:pt>
                <c:pt idx="14">
                  <c:v>0.21041379775238001</c:v>
                </c:pt>
                <c:pt idx="15">
                  <c:v>0.41610009465556003</c:v>
                </c:pt>
                <c:pt idx="16">
                  <c:v>-5.5983807760216997E-2</c:v>
                </c:pt>
                <c:pt idx="17">
                  <c:v>4.2609828028649002E-2</c:v>
                </c:pt>
                <c:pt idx="18">
                  <c:v>6.6280310679982996E-2</c:v>
                </c:pt>
                <c:pt idx="19">
                  <c:v>2.869447320534E-2</c:v>
                </c:pt>
                <c:pt idx="20">
                  <c:v>1.7211745103617001E-2</c:v>
                </c:pt>
                <c:pt idx="21">
                  <c:v>8.2219741820449999E-2</c:v>
                </c:pt>
                <c:pt idx="22">
                  <c:v>0.10364550371954</c:v>
                </c:pt>
                <c:pt idx="23">
                  <c:v>-1.3836901106713999E-2</c:v>
                </c:pt>
                <c:pt idx="24">
                  <c:v>-0.11142632858598001</c:v>
                </c:pt>
                <c:pt idx="25">
                  <c:v>-3.0336037301383002E-2</c:v>
                </c:pt>
                <c:pt idx="26">
                  <c:v>-0.555532989102</c:v>
                </c:pt>
                <c:pt idx="27">
                  <c:v>-0.34695525142242001</c:v>
                </c:pt>
                <c:pt idx="28">
                  <c:v>-2.5798798306442002E-2</c:v>
                </c:pt>
                <c:pt idx="29">
                  <c:v>-0.92658468410021999</c:v>
                </c:pt>
                <c:pt idx="30">
                  <c:v>0.18963045187548999</c:v>
                </c:pt>
                <c:pt idx="31">
                  <c:v>4.6892691057344997E-2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28-4DD1-9AB0-0468685066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28-4DD1-9AB0-0468685066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28-4DD1-9AB0-0468685066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28-4DD1-9AB0-0468685066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28-4DD1-9AB0-0468685066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A28-4DD1-9AB0-046868506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657624"/>
        <c:axId val="277657952"/>
      </c:lineChart>
      <c:dateAx>
        <c:axId val="277657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57952"/>
        <c:crosses val="autoZero"/>
        <c:auto val="1"/>
        <c:lblOffset val="100"/>
        <c:baseTimeUnit val="days"/>
      </c:dateAx>
      <c:valAx>
        <c:axId val="27765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5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7594791</c:v>
                </c:pt>
                <c:pt idx="1">
                  <c:v>7600971</c:v>
                </c:pt>
                <c:pt idx="2">
                  <c:v>7605954</c:v>
                </c:pt>
                <c:pt idx="3">
                  <c:v>7610397</c:v>
                </c:pt>
                <c:pt idx="4">
                  <c:v>7614605</c:v>
                </c:pt>
                <c:pt idx="5">
                  <c:v>7618520</c:v>
                </c:pt>
                <c:pt idx="6">
                  <c:v>7622445</c:v>
                </c:pt>
                <c:pt idx="7">
                  <c:v>7626127</c:v>
                </c:pt>
                <c:pt idx="8">
                  <c:v>7629412</c:v>
                </c:pt>
                <c:pt idx="9">
                  <c:v>7634505</c:v>
                </c:pt>
                <c:pt idx="10">
                  <c:v>7639397</c:v>
                </c:pt>
                <c:pt idx="11">
                  <c:v>7643986</c:v>
                </c:pt>
                <c:pt idx="12">
                  <c:v>7647895</c:v>
                </c:pt>
                <c:pt idx="13">
                  <c:v>7652527</c:v>
                </c:pt>
                <c:pt idx="14">
                  <c:v>7662611</c:v>
                </c:pt>
                <c:pt idx="15">
                  <c:v>7667574</c:v>
                </c:pt>
                <c:pt idx="16">
                  <c:v>7672826</c:v>
                </c:pt>
                <c:pt idx="17">
                  <c:v>7677430</c:v>
                </c:pt>
                <c:pt idx="18">
                  <c:v>7681685</c:v>
                </c:pt>
                <c:pt idx="19">
                  <c:v>7685998</c:v>
                </c:pt>
                <c:pt idx="20">
                  <c:v>7690703</c:v>
                </c:pt>
                <c:pt idx="21">
                  <c:v>7694516</c:v>
                </c:pt>
                <c:pt idx="22">
                  <c:v>7697553</c:v>
                </c:pt>
                <c:pt idx="23">
                  <c:v>7701168</c:v>
                </c:pt>
                <c:pt idx="24">
                  <c:v>7705067</c:v>
                </c:pt>
                <c:pt idx="25">
                  <c:v>7708708</c:v>
                </c:pt>
                <c:pt idx="26">
                  <c:v>7712037</c:v>
                </c:pt>
                <c:pt idx="27">
                  <c:v>7715126</c:v>
                </c:pt>
                <c:pt idx="28">
                  <c:v>7717931</c:v>
                </c:pt>
                <c:pt idx="29">
                  <c:v>7720648</c:v>
                </c:pt>
                <c:pt idx="30">
                  <c:v>7723420</c:v>
                </c:pt>
                <c:pt idx="31">
                  <c:v>7727102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02-49EB-B09A-EF450B65E2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276698</c:v>
                </c:pt>
                <c:pt idx="1">
                  <c:v>276866</c:v>
                </c:pt>
                <c:pt idx="2">
                  <c:v>277063</c:v>
                </c:pt>
                <c:pt idx="3">
                  <c:v>277312</c:v>
                </c:pt>
                <c:pt idx="4">
                  <c:v>277481</c:v>
                </c:pt>
                <c:pt idx="5">
                  <c:v>277788</c:v>
                </c:pt>
                <c:pt idx="6">
                  <c:v>278015</c:v>
                </c:pt>
                <c:pt idx="7">
                  <c:v>278228</c:v>
                </c:pt>
                <c:pt idx="8">
                  <c:v>278449</c:v>
                </c:pt>
                <c:pt idx="9">
                  <c:v>278602</c:v>
                </c:pt>
                <c:pt idx="10">
                  <c:v>278697</c:v>
                </c:pt>
                <c:pt idx="11">
                  <c:v>278819</c:v>
                </c:pt>
                <c:pt idx="12">
                  <c:v>278981</c:v>
                </c:pt>
                <c:pt idx="13">
                  <c:v>279276</c:v>
                </c:pt>
                <c:pt idx="14">
                  <c:v>279532</c:v>
                </c:pt>
                <c:pt idx="15">
                  <c:v>279718</c:v>
                </c:pt>
                <c:pt idx="16">
                  <c:v>279900</c:v>
                </c:pt>
                <c:pt idx="17">
                  <c:v>280104</c:v>
                </c:pt>
                <c:pt idx="18">
                  <c:v>280394</c:v>
                </c:pt>
                <c:pt idx="19">
                  <c:v>280663</c:v>
                </c:pt>
                <c:pt idx="20">
                  <c:v>280903</c:v>
                </c:pt>
                <c:pt idx="21">
                  <c:v>281076</c:v>
                </c:pt>
                <c:pt idx="22">
                  <c:v>281184</c:v>
                </c:pt>
                <c:pt idx="23">
                  <c:v>281299</c:v>
                </c:pt>
                <c:pt idx="24">
                  <c:v>281415</c:v>
                </c:pt>
                <c:pt idx="25">
                  <c:v>281483</c:v>
                </c:pt>
                <c:pt idx="26">
                  <c:v>281574</c:v>
                </c:pt>
                <c:pt idx="27">
                  <c:v>281651</c:v>
                </c:pt>
                <c:pt idx="28">
                  <c:v>281721</c:v>
                </c:pt>
                <c:pt idx="29">
                  <c:v>281787</c:v>
                </c:pt>
                <c:pt idx="30">
                  <c:v>281853</c:v>
                </c:pt>
                <c:pt idx="31">
                  <c:v>281913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02-49EB-B09A-EF450B65E2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209700</c:v>
                </c:pt>
                <c:pt idx="1">
                  <c:v>209900</c:v>
                </c:pt>
                <c:pt idx="2">
                  <c:v>210259</c:v>
                </c:pt>
                <c:pt idx="3">
                  <c:v>211573</c:v>
                </c:pt>
                <c:pt idx="4">
                  <c:v>212052</c:v>
                </c:pt>
                <c:pt idx="5">
                  <c:v>212254</c:v>
                </c:pt>
                <c:pt idx="6">
                  <c:v>212428</c:v>
                </c:pt>
                <c:pt idx="7">
                  <c:v>212571</c:v>
                </c:pt>
                <c:pt idx="8">
                  <c:v>212856</c:v>
                </c:pt>
                <c:pt idx="9">
                  <c:v>213085</c:v>
                </c:pt>
                <c:pt idx="10">
                  <c:v>213286</c:v>
                </c:pt>
                <c:pt idx="11">
                  <c:v>213898</c:v>
                </c:pt>
                <c:pt idx="12">
                  <c:v>214600</c:v>
                </c:pt>
                <c:pt idx="13">
                  <c:v>214895</c:v>
                </c:pt>
                <c:pt idx="14">
                  <c:v>215202</c:v>
                </c:pt>
                <c:pt idx="15">
                  <c:v>215383</c:v>
                </c:pt>
                <c:pt idx="16">
                  <c:v>215618</c:v>
                </c:pt>
                <c:pt idx="17">
                  <c:v>215821</c:v>
                </c:pt>
                <c:pt idx="18">
                  <c:v>216041</c:v>
                </c:pt>
                <c:pt idx="19">
                  <c:v>216430</c:v>
                </c:pt>
                <c:pt idx="20">
                  <c:v>216735</c:v>
                </c:pt>
                <c:pt idx="21">
                  <c:v>216762</c:v>
                </c:pt>
                <c:pt idx="22">
                  <c:v>216787</c:v>
                </c:pt>
                <c:pt idx="23">
                  <c:v>216736</c:v>
                </c:pt>
                <c:pt idx="24">
                  <c:v>216749</c:v>
                </c:pt>
                <c:pt idx="25">
                  <c:v>216753</c:v>
                </c:pt>
                <c:pt idx="26">
                  <c:v>216752</c:v>
                </c:pt>
                <c:pt idx="27">
                  <c:v>216740</c:v>
                </c:pt>
                <c:pt idx="28">
                  <c:v>216777</c:v>
                </c:pt>
                <c:pt idx="29">
                  <c:v>216737</c:v>
                </c:pt>
                <c:pt idx="30">
                  <c:v>216696</c:v>
                </c:pt>
                <c:pt idx="31">
                  <c:v>216621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02-49EB-B09A-EF450B65E2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02-49EB-B09A-EF450B65E2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402-49EB-B09A-EF450B65E2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402-49EB-B09A-EF450B65E22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402-49EB-B09A-EF450B65E22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402-49EB-B09A-EF450B65E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637112"/>
        <c:axId val="324639080"/>
      </c:lineChart>
      <c:dateAx>
        <c:axId val="324637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39080"/>
        <c:crosses val="autoZero"/>
        <c:auto val="1"/>
        <c:lblOffset val="100"/>
        <c:baseTimeUnit val="days"/>
      </c:dateAx>
      <c:valAx>
        <c:axId val="32463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3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2</c:v>
                </c:pt>
                <c:pt idx="2">
                  <c:v>25</c:v>
                </c:pt>
                <c:pt idx="3">
                  <c:v>23</c:v>
                </c:pt>
                <c:pt idx="4">
                  <c:v>6</c:v>
                </c:pt>
                <c:pt idx="5">
                  <c:v>16</c:v>
                </c:pt>
                <c:pt idx="6">
                  <c:v>27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62-4BA4-A36E-0BD590598D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47</c:v>
                </c:pt>
                <c:pt idx="1">
                  <c:v>3</c:v>
                </c:pt>
                <c:pt idx="2">
                  <c:v>12</c:v>
                </c:pt>
                <c:pt idx="3">
                  <c:v>5</c:v>
                </c:pt>
                <c:pt idx="4">
                  <c:v>15</c:v>
                </c:pt>
                <c:pt idx="5">
                  <c:v>25</c:v>
                </c:pt>
                <c:pt idx="6">
                  <c:v>19</c:v>
                </c:pt>
                <c:pt idx="7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62-4BA4-A36E-0BD590598D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</c:v>
                </c:pt>
                <c:pt idx="1">
                  <c:v>16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7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62-4BA4-A36E-0BD590598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633504"/>
        <c:axId val="324637440"/>
      </c:barChart>
      <c:catAx>
        <c:axId val="32463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37440"/>
        <c:crosses val="autoZero"/>
        <c:auto val="1"/>
        <c:lblAlgn val="ctr"/>
        <c:lblOffset val="100"/>
        <c:noMultiLvlLbl val="0"/>
      </c:catAx>
      <c:valAx>
        <c:axId val="32463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3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13148034</c:v>
                </c:pt>
                <c:pt idx="1">
                  <c:v>121371</c:v>
                </c:pt>
                <c:pt idx="2">
                  <c:v>130338</c:v>
                </c:pt>
                <c:pt idx="3">
                  <c:v>29737</c:v>
                </c:pt>
                <c:pt idx="4">
                  <c:v>4423</c:v>
                </c:pt>
                <c:pt idx="5">
                  <c:v>91640</c:v>
                </c:pt>
                <c:pt idx="6">
                  <c:v>9360</c:v>
                </c:pt>
                <c:pt idx="7">
                  <c:v>105678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3D-45F6-A2B3-161BC9ABAE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249836</c:v>
                </c:pt>
                <c:pt idx="1">
                  <c:v>2753</c:v>
                </c:pt>
                <c:pt idx="2">
                  <c:v>2609</c:v>
                </c:pt>
                <c:pt idx="3">
                  <c:v>539</c:v>
                </c:pt>
                <c:pt idx="4">
                  <c:v>155</c:v>
                </c:pt>
                <c:pt idx="5">
                  <c:v>2486</c:v>
                </c:pt>
                <c:pt idx="6">
                  <c:v>421</c:v>
                </c:pt>
                <c:pt idx="7">
                  <c:v>3199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3D-45F6-A2B3-161BC9ABA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356912"/>
        <c:axId val="168351008"/>
      </c:barChart>
      <c:catAx>
        <c:axId val="16835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351008"/>
        <c:crosses val="autoZero"/>
        <c:auto val="1"/>
        <c:lblAlgn val="ctr"/>
        <c:lblOffset val="100"/>
        <c:noMultiLvlLbl val="0"/>
      </c:catAx>
      <c:valAx>
        <c:axId val="16835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35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6292</c:v>
                </c:pt>
                <c:pt idx="1">
                  <c:v>6180</c:v>
                </c:pt>
                <c:pt idx="2">
                  <c:v>4983</c:v>
                </c:pt>
                <c:pt idx="3">
                  <c:v>4443</c:v>
                </c:pt>
                <c:pt idx="4">
                  <c:v>4208</c:v>
                </c:pt>
                <c:pt idx="5">
                  <c:v>3915</c:v>
                </c:pt>
                <c:pt idx="6">
                  <c:v>3925</c:v>
                </c:pt>
                <c:pt idx="7">
                  <c:v>3682</c:v>
                </c:pt>
                <c:pt idx="8">
                  <c:v>3285</c:v>
                </c:pt>
                <c:pt idx="9">
                  <c:v>5093</c:v>
                </c:pt>
                <c:pt idx="10">
                  <c:v>4892</c:v>
                </c:pt>
                <c:pt idx="11">
                  <c:v>4589</c:v>
                </c:pt>
                <c:pt idx="12">
                  <c:v>3909</c:v>
                </c:pt>
                <c:pt idx="13">
                  <c:v>4632</c:v>
                </c:pt>
                <c:pt idx="14">
                  <c:v>10084</c:v>
                </c:pt>
                <c:pt idx="15">
                  <c:v>4963</c:v>
                </c:pt>
                <c:pt idx="16">
                  <c:v>5252</c:v>
                </c:pt>
                <c:pt idx="17">
                  <c:v>4604</c:v>
                </c:pt>
                <c:pt idx="18">
                  <c:v>4255</c:v>
                </c:pt>
                <c:pt idx="19">
                  <c:v>4313</c:v>
                </c:pt>
                <c:pt idx="20">
                  <c:v>4705</c:v>
                </c:pt>
                <c:pt idx="21">
                  <c:v>3813</c:v>
                </c:pt>
                <c:pt idx="22">
                  <c:v>3037</c:v>
                </c:pt>
                <c:pt idx="23">
                  <c:v>3615</c:v>
                </c:pt>
                <c:pt idx="24">
                  <c:v>3899</c:v>
                </c:pt>
                <c:pt idx="25">
                  <c:v>3641</c:v>
                </c:pt>
                <c:pt idx="26">
                  <c:v>3329</c:v>
                </c:pt>
                <c:pt idx="27">
                  <c:v>3089</c:v>
                </c:pt>
                <c:pt idx="28">
                  <c:v>2805</c:v>
                </c:pt>
                <c:pt idx="29">
                  <c:v>2717</c:v>
                </c:pt>
                <c:pt idx="30">
                  <c:v>2772</c:v>
                </c:pt>
                <c:pt idx="31">
                  <c:v>3682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5-4A7C-9671-36C750D517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136</c:v>
                </c:pt>
                <c:pt idx="1">
                  <c:v>168</c:v>
                </c:pt>
                <c:pt idx="2">
                  <c:v>197</c:v>
                </c:pt>
                <c:pt idx="3">
                  <c:v>249</c:v>
                </c:pt>
                <c:pt idx="4">
                  <c:v>169</c:v>
                </c:pt>
                <c:pt idx="5">
                  <c:v>307</c:v>
                </c:pt>
                <c:pt idx="6">
                  <c:v>227</c:v>
                </c:pt>
                <c:pt idx="7">
                  <c:v>213</c:v>
                </c:pt>
                <c:pt idx="8">
                  <c:v>221</c:v>
                </c:pt>
                <c:pt idx="9">
                  <c:v>153</c:v>
                </c:pt>
                <c:pt idx="10">
                  <c:v>95</c:v>
                </c:pt>
                <c:pt idx="11">
                  <c:v>122</c:v>
                </c:pt>
                <c:pt idx="12">
                  <c:v>162</c:v>
                </c:pt>
                <c:pt idx="13">
                  <c:v>295</c:v>
                </c:pt>
                <c:pt idx="14">
                  <c:v>256</c:v>
                </c:pt>
                <c:pt idx="15">
                  <c:v>186</c:v>
                </c:pt>
                <c:pt idx="16">
                  <c:v>182</c:v>
                </c:pt>
                <c:pt idx="17">
                  <c:v>204</c:v>
                </c:pt>
                <c:pt idx="18">
                  <c:v>290</c:v>
                </c:pt>
                <c:pt idx="19">
                  <c:v>269</c:v>
                </c:pt>
                <c:pt idx="20">
                  <c:v>240</c:v>
                </c:pt>
                <c:pt idx="21">
                  <c:v>173</c:v>
                </c:pt>
                <c:pt idx="22">
                  <c:v>108</c:v>
                </c:pt>
                <c:pt idx="23">
                  <c:v>115</c:v>
                </c:pt>
                <c:pt idx="24">
                  <c:v>116</c:v>
                </c:pt>
                <c:pt idx="25">
                  <c:v>68</c:v>
                </c:pt>
                <c:pt idx="26">
                  <c:v>91</c:v>
                </c:pt>
                <c:pt idx="27">
                  <c:v>77</c:v>
                </c:pt>
                <c:pt idx="28">
                  <c:v>70</c:v>
                </c:pt>
                <c:pt idx="29">
                  <c:v>66</c:v>
                </c:pt>
                <c:pt idx="30">
                  <c:v>66</c:v>
                </c:pt>
                <c:pt idx="31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E5-4A7C-9671-36C750D517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259</c:v>
                </c:pt>
                <c:pt idx="1">
                  <c:v>200</c:v>
                </c:pt>
                <c:pt idx="2">
                  <c:v>359</c:v>
                </c:pt>
                <c:pt idx="3">
                  <c:v>1314</c:v>
                </c:pt>
                <c:pt idx="4">
                  <c:v>479</c:v>
                </c:pt>
                <c:pt idx="5">
                  <c:v>202</c:v>
                </c:pt>
                <c:pt idx="6">
                  <c:v>174</c:v>
                </c:pt>
                <c:pt idx="7">
                  <c:v>143</c:v>
                </c:pt>
                <c:pt idx="8">
                  <c:v>285</c:v>
                </c:pt>
                <c:pt idx="9">
                  <c:v>229</c:v>
                </c:pt>
                <c:pt idx="10">
                  <c:v>201</c:v>
                </c:pt>
                <c:pt idx="11">
                  <c:v>612</c:v>
                </c:pt>
                <c:pt idx="12">
                  <c:v>702</c:v>
                </c:pt>
                <c:pt idx="13">
                  <c:v>295</c:v>
                </c:pt>
                <c:pt idx="14">
                  <c:v>307</c:v>
                </c:pt>
                <c:pt idx="15">
                  <c:v>181</c:v>
                </c:pt>
                <c:pt idx="16">
                  <c:v>235</c:v>
                </c:pt>
                <c:pt idx="17">
                  <c:v>203</c:v>
                </c:pt>
                <c:pt idx="18">
                  <c:v>220</c:v>
                </c:pt>
                <c:pt idx="19">
                  <c:v>389</c:v>
                </c:pt>
                <c:pt idx="20">
                  <c:v>305</c:v>
                </c:pt>
                <c:pt idx="21">
                  <c:v>27</c:v>
                </c:pt>
                <c:pt idx="22">
                  <c:v>25</c:v>
                </c:pt>
                <c:pt idx="23">
                  <c:v>-51</c:v>
                </c:pt>
                <c:pt idx="24">
                  <c:v>13</c:v>
                </c:pt>
                <c:pt idx="25">
                  <c:v>4</c:v>
                </c:pt>
                <c:pt idx="26">
                  <c:v>-1</c:v>
                </c:pt>
                <c:pt idx="27">
                  <c:v>-12</c:v>
                </c:pt>
                <c:pt idx="28">
                  <c:v>37</c:v>
                </c:pt>
                <c:pt idx="29">
                  <c:v>-40</c:v>
                </c:pt>
                <c:pt idx="30">
                  <c:v>-41</c:v>
                </c:pt>
                <c:pt idx="31">
                  <c:v>-75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E5-4A7C-9671-36C750D517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E5-4A7C-9671-36C750D517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9E5-4A7C-9671-36C750D517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E5-4A7C-9671-36C750D517C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9E5-4A7C-9671-36C750D517C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9E5-4A7C-9671-36C750D51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354944"/>
        <c:axId val="168352976"/>
      </c:lineChart>
      <c:dateAx>
        <c:axId val="168354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352976"/>
        <c:crosses val="autoZero"/>
        <c:auto val="1"/>
        <c:lblOffset val="100"/>
        <c:baseTimeUnit val="days"/>
      </c:dateAx>
      <c:valAx>
        <c:axId val="16835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35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8.2914948002232994E-2</c:v>
                </c:pt>
                <c:pt idx="1">
                  <c:v>8.1371561113400007E-2</c:v>
                </c:pt>
                <c:pt idx="2">
                  <c:v>6.5557413651492993E-2</c:v>
                </c:pt>
                <c:pt idx="3">
                  <c:v>5.8414762960701999E-2</c:v>
                </c:pt>
                <c:pt idx="4">
                  <c:v>5.5292779075782998E-2</c:v>
                </c:pt>
                <c:pt idx="5">
                  <c:v>5.1414354388704002E-2</c:v>
                </c:pt>
                <c:pt idx="6">
                  <c:v>5.1519192704095003E-2</c:v>
                </c:pt>
                <c:pt idx="7">
                  <c:v>4.8304710627627E-2</c:v>
                </c:pt>
                <c:pt idx="8">
                  <c:v>4.3075600498130001E-2</c:v>
                </c:pt>
                <c:pt idx="9">
                  <c:v>6.6754816753898993E-2</c:v>
                </c:pt>
                <c:pt idx="10">
                  <c:v>6.4077500767894993E-2</c:v>
                </c:pt>
                <c:pt idx="11">
                  <c:v>6.0070186167835E-2</c:v>
                </c:pt>
                <c:pt idx="12">
                  <c:v>5.1138241226500999E-2</c:v>
                </c:pt>
                <c:pt idx="13">
                  <c:v>6.0565685067589997E-2</c:v>
                </c:pt>
                <c:pt idx="14">
                  <c:v>0.13177346515732999</c:v>
                </c:pt>
                <c:pt idx="15">
                  <c:v>6.4769045433729994E-2</c:v>
                </c:pt>
                <c:pt idx="16">
                  <c:v>6.8496241444817002E-2</c:v>
                </c:pt>
                <c:pt idx="17">
                  <c:v>6.0003967247530002E-2</c:v>
                </c:pt>
                <c:pt idx="18">
                  <c:v>5.5422192061666001E-2</c:v>
                </c:pt>
                <c:pt idx="19">
                  <c:v>5.6146535558278997E-2</c:v>
                </c:pt>
                <c:pt idx="20">
                  <c:v>6.1215212390115001E-2</c:v>
                </c:pt>
                <c:pt idx="21">
                  <c:v>4.957934274669E-2</c:v>
                </c:pt>
                <c:pt idx="22">
                  <c:v>3.9469669047409998E-2</c:v>
                </c:pt>
                <c:pt idx="23">
                  <c:v>4.6962976416011999E-2</c:v>
                </c:pt>
                <c:pt idx="24">
                  <c:v>5.0628683856785997E-2</c:v>
                </c:pt>
                <c:pt idx="25">
                  <c:v>4.7254618292093001E-2</c:v>
                </c:pt>
                <c:pt idx="26">
                  <c:v>4.3184928006093998E-2</c:v>
                </c:pt>
                <c:pt idx="27">
                  <c:v>4.0054268411835001E-2</c:v>
                </c:pt>
                <c:pt idx="28">
                  <c:v>3.6357150874787997E-2</c:v>
                </c:pt>
                <c:pt idx="29">
                  <c:v>3.5203735301598003E-2</c:v>
                </c:pt>
                <c:pt idx="30">
                  <c:v>3.5903722070996999E-2</c:v>
                </c:pt>
                <c:pt idx="31">
                  <c:v>4.7673181051917E-2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C9-4B5A-91F5-37B81A0384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4.9175230147308999E-2</c:v>
                </c:pt>
                <c:pt idx="1">
                  <c:v>6.0716015294653002E-2</c:v>
                </c:pt>
                <c:pt idx="2">
                  <c:v>7.1153554427051E-2</c:v>
                </c:pt>
                <c:pt idx="3">
                  <c:v>8.9871256717785994E-2</c:v>
                </c:pt>
                <c:pt idx="4">
                  <c:v>6.0942187860604999E-2</c:v>
                </c:pt>
                <c:pt idx="5">
                  <c:v>0.11063820585914</c:v>
                </c:pt>
                <c:pt idx="6">
                  <c:v>8.1716992814664005E-2</c:v>
                </c:pt>
                <c:pt idx="7">
                  <c:v>7.6614571156233005E-2</c:v>
                </c:pt>
                <c:pt idx="8">
                  <c:v>7.943125781733E-2</c:v>
                </c:pt>
                <c:pt idx="9">
                  <c:v>5.4947225524242999E-2</c:v>
                </c:pt>
                <c:pt idx="10">
                  <c:v>3.4098821975433999E-2</c:v>
                </c:pt>
                <c:pt idx="11">
                  <c:v>4.3775139308998998E-2</c:v>
                </c:pt>
                <c:pt idx="12">
                  <c:v>5.8102209677245997E-2</c:v>
                </c:pt>
                <c:pt idx="13">
                  <c:v>0.10574196809102</c:v>
                </c:pt>
                <c:pt idx="14">
                  <c:v>9.1665592460504999E-2</c:v>
                </c:pt>
                <c:pt idx="15">
                  <c:v>6.6539787931257005E-2</c:v>
                </c:pt>
                <c:pt idx="16">
                  <c:v>6.5065530284071998E-2</c:v>
                </c:pt>
                <c:pt idx="17">
                  <c:v>7.2883172561629003E-2</c:v>
                </c:pt>
                <c:pt idx="18">
                  <c:v>0.10353297346699999</c:v>
                </c:pt>
                <c:pt idx="19">
                  <c:v>9.5936432305969002E-2</c:v>
                </c:pt>
                <c:pt idx="20">
                  <c:v>8.5511805973711996E-2</c:v>
                </c:pt>
                <c:pt idx="21">
                  <c:v>6.1587095901432E-2</c:v>
                </c:pt>
                <c:pt idx="22">
                  <c:v>3.8423771506638997E-2</c:v>
                </c:pt>
                <c:pt idx="23">
                  <c:v>4.0898486400363997E-2</c:v>
                </c:pt>
                <c:pt idx="24">
                  <c:v>4.1237259997368998E-2</c:v>
                </c:pt>
                <c:pt idx="25">
                  <c:v>2.4163601798056E-2</c:v>
                </c:pt>
                <c:pt idx="26">
                  <c:v>3.2328772963197999E-2</c:v>
                </c:pt>
                <c:pt idx="27">
                  <c:v>2.7346274869129002E-2</c:v>
                </c:pt>
                <c:pt idx="28">
                  <c:v>2.4853453387347998E-2</c:v>
                </c:pt>
                <c:pt idx="29">
                  <c:v>2.3427433524656999E-2</c:v>
                </c:pt>
                <c:pt idx="30">
                  <c:v>2.3421946363743E-2</c:v>
                </c:pt>
                <c:pt idx="31">
                  <c:v>2.1287692520569002E-2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C9-4B5A-91F5-37B81A0384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0.12366251116066</c:v>
                </c:pt>
                <c:pt idx="1">
                  <c:v>9.5374344301383002E-2</c:v>
                </c:pt>
                <c:pt idx="2">
                  <c:v>0.17103382563125</c:v>
                </c:pt>
                <c:pt idx="3">
                  <c:v>0.62494352203711001</c:v>
                </c:pt>
                <c:pt idx="4">
                  <c:v>0.22639939878907001</c:v>
                </c:pt>
                <c:pt idx="5">
                  <c:v>9.5259653292588994E-2</c:v>
                </c:pt>
                <c:pt idx="6">
                  <c:v>8.1977253667775002E-2</c:v>
                </c:pt>
                <c:pt idx="7">
                  <c:v>6.7316926205585007E-2</c:v>
                </c:pt>
                <c:pt idx="8">
                  <c:v>0.13407285095332999</c:v>
                </c:pt>
                <c:pt idx="9">
                  <c:v>0.10758447025219001</c:v>
                </c:pt>
                <c:pt idx="10">
                  <c:v>9.4328554332777995E-2</c:v>
                </c:pt>
                <c:pt idx="11">
                  <c:v>0.28693866451618999</c:v>
                </c:pt>
                <c:pt idx="12">
                  <c:v>0.32819381200385001</c:v>
                </c:pt>
                <c:pt idx="13">
                  <c:v>0.13746505125815001</c:v>
                </c:pt>
                <c:pt idx="14">
                  <c:v>0.14286046673957001</c:v>
                </c:pt>
                <c:pt idx="15">
                  <c:v>8.4107025027647997E-2</c:v>
                </c:pt>
                <c:pt idx="16">
                  <c:v>0.10910796116685</c:v>
                </c:pt>
                <c:pt idx="17">
                  <c:v>9.4147983934550997E-2</c:v>
                </c:pt>
                <c:pt idx="18">
                  <c:v>0.10193632686347</c:v>
                </c:pt>
                <c:pt idx="19">
                  <c:v>0.18005841483792001</c:v>
                </c:pt>
                <c:pt idx="20">
                  <c:v>0.14092316222335</c:v>
                </c:pt>
                <c:pt idx="21">
                  <c:v>1.245760952315E-2</c:v>
                </c:pt>
                <c:pt idx="22">
                  <c:v>1.1533386848247999E-2</c:v>
                </c:pt>
                <c:pt idx="23">
                  <c:v>-2.3525395895510001E-2</c:v>
                </c:pt>
                <c:pt idx="24">
                  <c:v>5.9980806142034999E-3</c:v>
                </c:pt>
                <c:pt idx="25">
                  <c:v>1.8454525741757001E-3</c:v>
                </c:pt>
                <c:pt idx="26">
                  <c:v>-4.6135462946303001E-4</c:v>
                </c:pt>
                <c:pt idx="27">
                  <c:v>-5.5362810954455001E-3</c:v>
                </c:pt>
                <c:pt idx="28">
                  <c:v>1.7071145150871998E-2</c:v>
                </c:pt>
                <c:pt idx="29">
                  <c:v>-1.8452142063042E-2</c:v>
                </c:pt>
                <c:pt idx="30">
                  <c:v>-1.8916936194558E-2</c:v>
                </c:pt>
                <c:pt idx="31">
                  <c:v>-3.4610698859231001E-2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C9-4B5A-91F5-37B81A0384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C9-4B5A-91F5-37B81A0384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C9-4B5A-91F5-37B81A0384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1C9-4B5A-91F5-37B81A0384B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1C9-4B5A-91F5-37B81A0384B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1C9-4B5A-91F5-37B81A0384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351664"/>
        <c:axId val="326462288"/>
      </c:lineChart>
      <c:dateAx>
        <c:axId val="168351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62288"/>
        <c:crosses val="autoZero"/>
        <c:auto val="1"/>
        <c:lblOffset val="100"/>
        <c:baseTimeUnit val="days"/>
      </c:dateAx>
      <c:valAx>
        <c:axId val="32646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35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02D0D-A3CF-46F7-ACD7-D3929F90CF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CDA712-EE69-4124-9A10-0EE33E721D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397093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2B151-686B-47F2-9797-54246295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910BA2-7DB3-4E10-825A-B32B55BE98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2456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F5AEE-0B36-4222-B1EF-D007BBB92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53BDA-E915-4DF2-8413-DA29AF64E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45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6DFA7-DED9-4398-92E4-8E22A7FB8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6C3522-CA6D-4A1B-AAE9-C0E4FE1AE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2261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8A942-BF10-4BE4-B789-21F48957A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BCF85-B5C5-48EB-8B9D-EDD25AA4D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12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FDB13-7585-4783-839B-B35EDF859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079879-C17E-4627-A6D3-EF3A42AC5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303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DC45B-91CB-48F2-A7F6-BC54CEA20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22EC8-2DCE-45F7-9296-419049089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949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FBA66-BBB7-4D99-AF9D-F5807C0D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FFBB8A-0551-4E09-9DE6-ECACDD3C02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79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AF9E9-44CD-4D20-B528-41BC062B0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52A71-253E-4189-A603-962B73B3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593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4766-C2B8-44FF-8C69-F211B623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53D0BE-3AB9-4C3F-9178-277E7B3902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6388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F3528-A6C7-4CEA-AAC3-BDF4B938C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37DEF-035D-453D-88DA-1A555B88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63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43C1-57E9-40FA-88FD-AA610FD5D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A23B68-A219-48DA-86F3-C0EB0691A1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6784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10385-7E0B-4AE4-8EA8-4CA891E93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63A3E-40E7-4E31-8068-359BB99A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145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E3E84-D2B8-4B6E-9ED3-59E5BB39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1796CD-96E7-4084-B4A6-3A607582AB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8032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3A86D-CF5D-435E-B480-B47D209D6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BB211-DA40-42E7-A6AD-B6AB6F161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074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96100-2078-43DB-A124-CCF403D57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9B5996-5163-4E9C-B20A-FE5E7C83F0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199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2EC06-29C9-4B20-92F6-470B280D58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FA3CB-DBF0-4057-B55B-11457BEC7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74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10FF5-F9C2-44C1-A330-0E9F58845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445391-C667-48FA-AE8A-44269CCD0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939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CC3E8-7278-4DBE-AF71-FDE64F7DA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AD40D-CC2E-4CC3-8DC2-C6FF8F153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195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B612B-747B-4DA1-A403-B1B35BB02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75B3C-CD34-4271-B421-2A69BC7516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973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0083D-BADA-4CDD-B520-BE57CFF56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E3313-B905-4769-A111-DC0605EBC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72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8D4EE-C199-480B-99B6-81DE6050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79CFB7-7F2B-4920-95A5-8659ADE698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1449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68BEC-CC93-4E0D-9FAC-97B114423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BD186-63B0-4A13-84D2-3017A8879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22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3F749-3E20-4A52-BF0E-BDB8E7D91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466C4C-EE0E-4460-B9D2-DAF798AEE3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7287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133EF-6E28-475F-8761-AC7517155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FC5CF-616E-410F-AB83-E37D31341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321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E749F-481A-41AE-A171-F0FB40EED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EB50FA-700A-4317-B9C0-001FAF5B0C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725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54BBB-DB2E-4911-B9B6-3F6F11A07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E9FBB-912C-4751-AB37-E57EFBA66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178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655C0-37E1-40AA-AF38-2D9E0D91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32859E-E28C-43DE-8A5F-018DFC90A4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889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9CD03-2C8D-4730-8B6B-864B7565C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85598-297C-4A7D-A4AE-EA4EEC241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570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5183A-AD8A-4339-BE20-797AB6DB9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984D3E-AFBB-4386-9A26-389A57431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2941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B9AC2-5976-4F98-8A43-176AE6433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17582-C3C7-4FBC-B185-49659597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11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2018-03-04T02:26:18Z</dcterms:created>
  <dcterms:modified xsi:type="dcterms:W3CDTF">2018-03-04T02:26:49Z</dcterms:modified>
</cp:coreProperties>
</file>