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3242645</c:v>
                </c:pt>
                <c:pt idx="1">
                  <c:v>3242678</c:v>
                </c:pt>
                <c:pt idx="2">
                  <c:v>3242635</c:v>
                </c:pt>
                <c:pt idx="3">
                  <c:v>3242730</c:v>
                </c:pt>
                <c:pt idx="4">
                  <c:v>3242733</c:v>
                </c:pt>
                <c:pt idx="5">
                  <c:v>3242827</c:v>
                </c:pt>
                <c:pt idx="6">
                  <c:v>3242690</c:v>
                </c:pt>
                <c:pt idx="7">
                  <c:v>3242572</c:v>
                </c:pt>
                <c:pt idx="8">
                  <c:v>3242446</c:v>
                </c:pt>
                <c:pt idx="9">
                  <c:v>3242327</c:v>
                </c:pt>
                <c:pt idx="10">
                  <c:v>3242204</c:v>
                </c:pt>
                <c:pt idx="11">
                  <c:v>3242111</c:v>
                </c:pt>
                <c:pt idx="12">
                  <c:v>3242042</c:v>
                </c:pt>
                <c:pt idx="13">
                  <c:v>3241952</c:v>
                </c:pt>
                <c:pt idx="14">
                  <c:v>3241886</c:v>
                </c:pt>
                <c:pt idx="15">
                  <c:v>3241893</c:v>
                </c:pt>
                <c:pt idx="16">
                  <c:v>3242000</c:v>
                </c:pt>
                <c:pt idx="17">
                  <c:v>3242046</c:v>
                </c:pt>
                <c:pt idx="18">
                  <c:v>3243169</c:v>
                </c:pt>
                <c:pt idx="19">
                  <c:v>3244198</c:v>
                </c:pt>
                <c:pt idx="20">
                  <c:v>3244160</c:v>
                </c:pt>
                <c:pt idx="21">
                  <c:v>3244052</c:v>
                </c:pt>
                <c:pt idx="22">
                  <c:v>3243934</c:v>
                </c:pt>
                <c:pt idx="23">
                  <c:v>3243795</c:v>
                </c:pt>
                <c:pt idx="24">
                  <c:v>3243701</c:v>
                </c:pt>
                <c:pt idx="25">
                  <c:v>3243803</c:v>
                </c:pt>
                <c:pt idx="26">
                  <c:v>3243965</c:v>
                </c:pt>
                <c:pt idx="27">
                  <c:v>3244025</c:v>
                </c:pt>
                <c:pt idx="28">
                  <c:v>3247216</c:v>
                </c:pt>
                <c:pt idx="29">
                  <c:v>3251164</c:v>
                </c:pt>
                <c:pt idx="30">
                  <c:v>3254561</c:v>
                </c:pt>
                <c:pt idx="31">
                  <c:v>3258022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5C-4364-82AF-BBE896D2E4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522152"/>
        <c:axId val="281519528"/>
      </c:lineChart>
      <c:dateAx>
        <c:axId val="281522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19528"/>
        <c:crosses val="autoZero"/>
        <c:auto val="1"/>
        <c:lblOffset val="100"/>
        <c:baseTimeUnit val="days"/>
      </c:dateAx>
      <c:valAx>
        <c:axId val="281519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2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35-4CDD-A00F-E441B3D104D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935-4CDD-A00F-E441B3D10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522480"/>
        <c:axId val="281521824"/>
      </c:barChart>
      <c:catAx>
        <c:axId val="28152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1824"/>
        <c:crosses val="autoZero"/>
        <c:auto val="1"/>
        <c:lblAlgn val="ctr"/>
        <c:lblOffset val="100"/>
        <c:noMultiLvlLbl val="0"/>
      </c:catAx>
      <c:valAx>
        <c:axId val="28152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52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604704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A2-4A2A-8E96-8D2FFBBD98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3A2-4A2A-8E96-8D2FFBBD98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3A2-4A2A-8E96-8D2FFBBD988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1882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3A2-4A2A-8E96-8D2FFBBD988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5040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3A2-4A2A-8E96-8D2FFBBD988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3A2-4A2A-8E96-8D2FFBBD988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53356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3A2-4A2A-8E96-8D2FFBBD988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 Kamil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16510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3A2-4A2A-8E96-8D2FFBBD9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9511408"/>
        <c:axId val="279513704"/>
      </c:barChart>
      <c:catAx>
        <c:axId val="27951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13704"/>
        <c:crosses val="autoZero"/>
        <c:auto val="1"/>
        <c:lblAlgn val="ctr"/>
        <c:lblOffset val="100"/>
        <c:noMultiLvlLbl val="0"/>
      </c:catAx>
      <c:valAx>
        <c:axId val="279513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1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-103</c:v>
                </c:pt>
                <c:pt idx="1">
                  <c:v>33</c:v>
                </c:pt>
                <c:pt idx="2">
                  <c:v>-43</c:v>
                </c:pt>
                <c:pt idx="3">
                  <c:v>95</c:v>
                </c:pt>
                <c:pt idx="4">
                  <c:v>3</c:v>
                </c:pt>
                <c:pt idx="5">
                  <c:v>94</c:v>
                </c:pt>
                <c:pt idx="6">
                  <c:v>-137</c:v>
                </c:pt>
                <c:pt idx="7">
                  <c:v>-118</c:v>
                </c:pt>
                <c:pt idx="8">
                  <c:v>-126</c:v>
                </c:pt>
                <c:pt idx="9">
                  <c:v>-119</c:v>
                </c:pt>
                <c:pt idx="10">
                  <c:v>-123</c:v>
                </c:pt>
                <c:pt idx="11">
                  <c:v>-93</c:v>
                </c:pt>
                <c:pt idx="12">
                  <c:v>-69</c:v>
                </c:pt>
                <c:pt idx="13">
                  <c:v>-90</c:v>
                </c:pt>
                <c:pt idx="14">
                  <c:v>-66</c:v>
                </c:pt>
                <c:pt idx="15">
                  <c:v>7</c:v>
                </c:pt>
                <c:pt idx="16">
                  <c:v>107</c:v>
                </c:pt>
                <c:pt idx="17">
                  <c:v>46</c:v>
                </c:pt>
                <c:pt idx="18">
                  <c:v>1123</c:v>
                </c:pt>
                <c:pt idx="19">
                  <c:v>1029</c:v>
                </c:pt>
                <c:pt idx="20">
                  <c:v>-38</c:v>
                </c:pt>
                <c:pt idx="21">
                  <c:v>-108</c:v>
                </c:pt>
                <c:pt idx="22">
                  <c:v>-118</c:v>
                </c:pt>
                <c:pt idx="23">
                  <c:v>-139</c:v>
                </c:pt>
                <c:pt idx="24">
                  <c:v>-94</c:v>
                </c:pt>
                <c:pt idx="25">
                  <c:v>102</c:v>
                </c:pt>
                <c:pt idx="26">
                  <c:v>162</c:v>
                </c:pt>
                <c:pt idx="27">
                  <c:v>60</c:v>
                </c:pt>
                <c:pt idx="28">
                  <c:v>3191</c:v>
                </c:pt>
                <c:pt idx="29">
                  <c:v>3948</c:v>
                </c:pt>
                <c:pt idx="30">
                  <c:v>3397</c:v>
                </c:pt>
                <c:pt idx="31">
                  <c:v>3461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0A1-414F-B3AF-F1050516C8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512392"/>
        <c:axId val="277484232"/>
      </c:lineChart>
      <c:dateAx>
        <c:axId val="27951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84232"/>
        <c:crosses val="autoZero"/>
        <c:auto val="1"/>
        <c:lblOffset val="100"/>
        <c:baseTimeUnit val="days"/>
      </c:dateAx>
      <c:valAx>
        <c:axId val="27748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51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 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-3.1763183571464999E-3</c:v>
                </c:pt>
                <c:pt idx="1">
                  <c:v>1.0176877209809E-3</c:v>
                </c:pt>
                <c:pt idx="2">
                  <c:v>-1.3260644442649001E-3</c:v>
                </c:pt>
                <c:pt idx="3">
                  <c:v>2.9297161105089E-3</c:v>
                </c:pt>
                <c:pt idx="4" formatCode="0.00E+00">
                  <c:v>9.251464044185E-5</c:v>
                </c:pt>
                <c:pt idx="5">
                  <c:v>2.8987893853734E-3</c:v>
                </c:pt>
                <c:pt idx="6">
                  <c:v>-4.2247088728446002E-3</c:v>
                </c:pt>
                <c:pt idx="7">
                  <c:v>-3.6389540782498001E-3</c:v>
                </c:pt>
                <c:pt idx="8">
                  <c:v>-3.8858042319491999E-3</c:v>
                </c:pt>
                <c:pt idx="9">
                  <c:v>-3.6700688307530998E-3</c:v>
                </c:pt>
                <c:pt idx="10">
                  <c:v>-3.7935717156228001E-3</c:v>
                </c:pt>
                <c:pt idx="11">
                  <c:v>-2.8684191371054998E-3</c:v>
                </c:pt>
                <c:pt idx="12">
                  <c:v>-2.1282429873622001E-3</c:v>
                </c:pt>
                <c:pt idx="13">
                  <c:v>-2.7760281945760999E-3</c:v>
                </c:pt>
                <c:pt idx="14">
                  <c:v>-2.0358105240299998E-3</c:v>
                </c:pt>
                <c:pt idx="15">
                  <c:v>2.1592369380046001E-4</c:v>
                </c:pt>
                <c:pt idx="16">
                  <c:v>3.3005407643004001E-3</c:v>
                </c:pt>
                <c:pt idx="17">
                  <c:v>1.4188772362739E-3</c:v>
                </c:pt>
                <c:pt idx="18">
                  <c:v>3.4638620179972997E-2</c:v>
                </c:pt>
                <c:pt idx="19">
                  <c:v>3.1728226311981002E-2</c:v>
                </c:pt>
                <c:pt idx="20">
                  <c:v>-1.1713218490362999E-3</c:v>
                </c:pt>
                <c:pt idx="21">
                  <c:v>-3.3290589859932998E-3</c:v>
                </c:pt>
                <c:pt idx="22">
                  <c:v>-3.6374262804664999E-3</c:v>
                </c:pt>
                <c:pt idx="23">
                  <c:v>-4.2849207166359999E-3</c:v>
                </c:pt>
                <c:pt idx="24">
                  <c:v>-2.8978403382457999E-3</c:v>
                </c:pt>
                <c:pt idx="25">
                  <c:v>3.1445561721009001E-3</c:v>
                </c:pt>
                <c:pt idx="26">
                  <c:v>4.9941380533897999E-3</c:v>
                </c:pt>
                <c:pt idx="27">
                  <c:v>1.8495883895171001E-3</c:v>
                </c:pt>
                <c:pt idx="28">
                  <c:v>9.8365456493091002E-2</c:v>
                </c:pt>
                <c:pt idx="29">
                  <c:v>0.12158107129307</c:v>
                </c:pt>
                <c:pt idx="30">
                  <c:v>0.10448565498388</c:v>
                </c:pt>
                <c:pt idx="31">
                  <c:v>0.10634306746747001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BE-49E9-B913-4837845DA6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91016"/>
        <c:axId val="331691344"/>
      </c:lineChart>
      <c:dateAx>
        <c:axId val="331691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1344"/>
        <c:crosses val="autoZero"/>
        <c:auto val="1"/>
        <c:lblOffset val="100"/>
        <c:baseTimeUnit val="days"/>
      </c:dateAx>
      <c:valAx>
        <c:axId val="331691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1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2940377</c:v>
                </c:pt>
                <c:pt idx="1">
                  <c:v>2947340</c:v>
                </c:pt>
                <c:pt idx="2">
                  <c:v>2949220</c:v>
                </c:pt>
                <c:pt idx="3">
                  <c:v>2950973</c:v>
                </c:pt>
                <c:pt idx="4">
                  <c:v>2953172</c:v>
                </c:pt>
                <c:pt idx="5">
                  <c:v>2955231</c:v>
                </c:pt>
                <c:pt idx="6">
                  <c:v>2957243</c:v>
                </c:pt>
                <c:pt idx="7">
                  <c:v>2955547</c:v>
                </c:pt>
                <c:pt idx="8">
                  <c:v>2960725</c:v>
                </c:pt>
                <c:pt idx="9">
                  <c:v>2967177</c:v>
                </c:pt>
                <c:pt idx="10">
                  <c:v>2968501</c:v>
                </c:pt>
                <c:pt idx="11">
                  <c:v>2971128</c:v>
                </c:pt>
                <c:pt idx="12">
                  <c:v>2973004</c:v>
                </c:pt>
                <c:pt idx="13">
                  <c:v>2974867</c:v>
                </c:pt>
                <c:pt idx="14">
                  <c:v>2979247</c:v>
                </c:pt>
                <c:pt idx="15">
                  <c:v>2978091</c:v>
                </c:pt>
                <c:pt idx="16">
                  <c:v>2979063</c:v>
                </c:pt>
                <c:pt idx="17">
                  <c:v>2986660</c:v>
                </c:pt>
                <c:pt idx="18">
                  <c:v>2987951</c:v>
                </c:pt>
                <c:pt idx="19">
                  <c:v>2988715</c:v>
                </c:pt>
                <c:pt idx="20">
                  <c:v>2989499</c:v>
                </c:pt>
                <c:pt idx="21">
                  <c:v>2989824</c:v>
                </c:pt>
                <c:pt idx="22">
                  <c:v>2992941</c:v>
                </c:pt>
                <c:pt idx="23">
                  <c:v>2994942</c:v>
                </c:pt>
                <c:pt idx="24">
                  <c:v>2995020</c:v>
                </c:pt>
                <c:pt idx="25">
                  <c:v>2994355</c:v>
                </c:pt>
                <c:pt idx="26">
                  <c:v>2989310</c:v>
                </c:pt>
                <c:pt idx="27">
                  <c:v>2985834</c:v>
                </c:pt>
                <c:pt idx="28">
                  <c:v>2981929</c:v>
                </c:pt>
                <c:pt idx="29">
                  <c:v>2980867</c:v>
                </c:pt>
                <c:pt idx="30">
                  <c:v>2979635</c:v>
                </c:pt>
                <c:pt idx="31">
                  <c:v>2991409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CE-45E6-8BB0-8D3C68BC2E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695936"/>
        <c:axId val="331689704"/>
      </c:lineChart>
      <c:dateAx>
        <c:axId val="331695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89704"/>
        <c:crosses val="autoZero"/>
        <c:auto val="1"/>
        <c:lblOffset val="100"/>
        <c:baseTimeUnit val="days"/>
      </c:dateAx>
      <c:valAx>
        <c:axId val="331689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69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5-4A2E-B26C-89328A9516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65-4A2E-B26C-89328A9516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661344"/>
        <c:axId val="283663968"/>
      </c:barChart>
      <c:catAx>
        <c:axId val="283661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3968"/>
        <c:crosses val="autoZero"/>
        <c:auto val="1"/>
        <c:lblAlgn val="ctr"/>
        <c:lblOffset val="100"/>
        <c:noMultiLvlLbl val="0"/>
      </c:catAx>
      <c:valAx>
        <c:axId val="28366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1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21506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A5-4D92-A6E9-EA1400BE49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52845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A5-4D92-A6E9-EA1400BE49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@ridwankamil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3A5-4D92-A6E9-EA1400BE49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3666592"/>
        <c:axId val="283659048"/>
      </c:barChart>
      <c:catAx>
        <c:axId val="28366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9048"/>
        <c:crosses val="autoZero"/>
        <c:auto val="1"/>
        <c:lblAlgn val="ctr"/>
        <c:lblOffset val="100"/>
        <c:noMultiLvlLbl val="0"/>
      </c:catAx>
      <c:valAx>
        <c:axId val="283659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66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5784</c:v>
                </c:pt>
                <c:pt idx="1">
                  <c:v>6963</c:v>
                </c:pt>
                <c:pt idx="2">
                  <c:v>1880</c:v>
                </c:pt>
                <c:pt idx="3">
                  <c:v>1753</c:v>
                </c:pt>
                <c:pt idx="4">
                  <c:v>2199</c:v>
                </c:pt>
                <c:pt idx="5">
                  <c:v>2059</c:v>
                </c:pt>
                <c:pt idx="6">
                  <c:v>2012</c:v>
                </c:pt>
                <c:pt idx="7">
                  <c:v>-1696</c:v>
                </c:pt>
                <c:pt idx="8">
                  <c:v>5178</c:v>
                </c:pt>
                <c:pt idx="9">
                  <c:v>6452</c:v>
                </c:pt>
                <c:pt idx="10">
                  <c:v>1324</c:v>
                </c:pt>
                <c:pt idx="11">
                  <c:v>2627</c:v>
                </c:pt>
                <c:pt idx="12">
                  <c:v>1876</c:v>
                </c:pt>
                <c:pt idx="13">
                  <c:v>1863</c:v>
                </c:pt>
                <c:pt idx="14">
                  <c:v>4380</c:v>
                </c:pt>
                <c:pt idx="15">
                  <c:v>-1156</c:v>
                </c:pt>
                <c:pt idx="16">
                  <c:v>972</c:v>
                </c:pt>
                <c:pt idx="17">
                  <c:v>7597</c:v>
                </c:pt>
                <c:pt idx="18">
                  <c:v>1291</c:v>
                </c:pt>
                <c:pt idx="19">
                  <c:v>764</c:v>
                </c:pt>
                <c:pt idx="20">
                  <c:v>784</c:v>
                </c:pt>
                <c:pt idx="21">
                  <c:v>325</c:v>
                </c:pt>
                <c:pt idx="22">
                  <c:v>3117</c:v>
                </c:pt>
                <c:pt idx="23">
                  <c:v>2001</c:v>
                </c:pt>
                <c:pt idx="24">
                  <c:v>78</c:v>
                </c:pt>
                <c:pt idx="25">
                  <c:v>-665</c:v>
                </c:pt>
                <c:pt idx="26">
                  <c:v>-5045</c:v>
                </c:pt>
                <c:pt idx="27">
                  <c:v>-3476</c:v>
                </c:pt>
                <c:pt idx="28">
                  <c:v>-3905</c:v>
                </c:pt>
                <c:pt idx="29">
                  <c:v>-1062</c:v>
                </c:pt>
                <c:pt idx="30">
                  <c:v>-1232</c:v>
                </c:pt>
                <c:pt idx="31">
                  <c:v>11774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165-4544-B388-C4A331113A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659376"/>
        <c:axId val="329980440"/>
      </c:lineChart>
      <c:dateAx>
        <c:axId val="283659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980440"/>
        <c:crosses val="autoZero"/>
        <c:auto val="1"/>
        <c:lblOffset val="100"/>
        <c:baseTimeUnit val="days"/>
      </c:dateAx>
      <c:valAx>
        <c:axId val="329980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59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@ridwankamil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0.19709717838214999</c:v>
                </c:pt>
                <c:pt idx="1">
                  <c:v>0.23680636870714</c:v>
                </c:pt>
                <c:pt idx="2">
                  <c:v>6.3786329368176006E-2</c:v>
                </c:pt>
                <c:pt idx="3">
                  <c:v>5.9439445005798001E-2</c:v>
                </c:pt>
                <c:pt idx="4">
                  <c:v>7.4517794639260004E-2</c:v>
                </c:pt>
                <c:pt idx="5">
                  <c:v>6.9721641678845994E-2</c:v>
                </c:pt>
                <c:pt idx="6">
                  <c:v>6.8082664265500997E-2</c:v>
                </c:pt>
                <c:pt idx="7">
                  <c:v>-5.7350714838111001E-2</c:v>
                </c:pt>
                <c:pt idx="8">
                  <c:v>0.17519599586810999</c:v>
                </c:pt>
                <c:pt idx="9">
                  <c:v>0.21791959739590999</c:v>
                </c:pt>
                <c:pt idx="10">
                  <c:v>4.4621537575951997E-2</c:v>
                </c:pt>
                <c:pt idx="11">
                  <c:v>8.8495843525064996E-2</c:v>
                </c:pt>
                <c:pt idx="12">
                  <c:v>6.3141002339851995E-2</c:v>
                </c:pt>
                <c:pt idx="13">
                  <c:v>6.2663891471386998E-2</c:v>
                </c:pt>
                <c:pt idx="14">
                  <c:v>0.14723347295861999</c:v>
                </c:pt>
                <c:pt idx="15">
                  <c:v>-3.8801750912226998E-2</c:v>
                </c:pt>
                <c:pt idx="16">
                  <c:v>3.2638357927948003E-2</c:v>
                </c:pt>
                <c:pt idx="17">
                  <c:v>0.25501306954568997</c:v>
                </c:pt>
                <c:pt idx="18">
                  <c:v>4.3225542914157998E-2</c:v>
                </c:pt>
                <c:pt idx="19">
                  <c:v>2.5569361746560999E-2</c:v>
                </c:pt>
                <c:pt idx="20">
                  <c:v>2.6232009408726002E-2</c:v>
                </c:pt>
                <c:pt idx="21">
                  <c:v>1.0871386810967E-2</c:v>
                </c:pt>
                <c:pt idx="22">
                  <c:v>0.10425362830722</c:v>
                </c:pt>
                <c:pt idx="23">
                  <c:v>6.6857315262812994E-2</c:v>
                </c:pt>
                <c:pt idx="24">
                  <c:v>2.6043910032314001E-3</c:v>
                </c:pt>
                <c:pt idx="25">
                  <c:v>-2.2203524517365E-2</c:v>
                </c:pt>
                <c:pt idx="26">
                  <c:v>-0.16848369682285</c:v>
                </c:pt>
                <c:pt idx="27">
                  <c:v>-0.11628101468231999</c:v>
                </c:pt>
                <c:pt idx="28">
                  <c:v>-0.13078422979977999</c:v>
                </c:pt>
                <c:pt idx="29">
                  <c:v>-3.5614530057556999E-2</c:v>
                </c:pt>
                <c:pt idx="30">
                  <c:v>-4.1330257270786999E-2</c:v>
                </c:pt>
                <c:pt idx="31">
                  <c:v>0.39514907027203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F0B-4434-96E2-130FE7F0B5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895232"/>
        <c:axId val="151899168"/>
      </c:lineChart>
      <c:dateAx>
        <c:axId val="15189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899168"/>
        <c:crosses val="autoZero"/>
        <c:auto val="1"/>
        <c:lblOffset val="100"/>
        <c:baseTimeUnit val="days"/>
      </c:dateAx>
      <c:valAx>
        <c:axId val="151899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89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7594791</c:v>
                </c:pt>
                <c:pt idx="1">
                  <c:v>7600971</c:v>
                </c:pt>
                <c:pt idx="2">
                  <c:v>7605954</c:v>
                </c:pt>
                <c:pt idx="3">
                  <c:v>7610397</c:v>
                </c:pt>
                <c:pt idx="4">
                  <c:v>7614605</c:v>
                </c:pt>
                <c:pt idx="5">
                  <c:v>7618520</c:v>
                </c:pt>
                <c:pt idx="6">
                  <c:v>7622445</c:v>
                </c:pt>
                <c:pt idx="7">
                  <c:v>7626127</c:v>
                </c:pt>
                <c:pt idx="8">
                  <c:v>7629412</c:v>
                </c:pt>
                <c:pt idx="9">
                  <c:v>7634505</c:v>
                </c:pt>
                <c:pt idx="10">
                  <c:v>7639397</c:v>
                </c:pt>
                <c:pt idx="11">
                  <c:v>7643986</c:v>
                </c:pt>
                <c:pt idx="12">
                  <c:v>7647895</c:v>
                </c:pt>
                <c:pt idx="13">
                  <c:v>7652527</c:v>
                </c:pt>
                <c:pt idx="14">
                  <c:v>7662611</c:v>
                </c:pt>
                <c:pt idx="15">
                  <c:v>7667574</c:v>
                </c:pt>
                <c:pt idx="16">
                  <c:v>7672826</c:v>
                </c:pt>
                <c:pt idx="17">
                  <c:v>7677430</c:v>
                </c:pt>
                <c:pt idx="18">
                  <c:v>7681685</c:v>
                </c:pt>
                <c:pt idx="19">
                  <c:v>7685998</c:v>
                </c:pt>
                <c:pt idx="20">
                  <c:v>7690703</c:v>
                </c:pt>
                <c:pt idx="21">
                  <c:v>7694516</c:v>
                </c:pt>
                <c:pt idx="22">
                  <c:v>7697553</c:v>
                </c:pt>
                <c:pt idx="23">
                  <c:v>7701168</c:v>
                </c:pt>
                <c:pt idx="24">
                  <c:v>7705067</c:v>
                </c:pt>
                <c:pt idx="25">
                  <c:v>7708708</c:v>
                </c:pt>
                <c:pt idx="26">
                  <c:v>7712037</c:v>
                </c:pt>
                <c:pt idx="27">
                  <c:v>7715126</c:v>
                </c:pt>
                <c:pt idx="28">
                  <c:v>7717931</c:v>
                </c:pt>
                <c:pt idx="29">
                  <c:v>7720648</c:v>
                </c:pt>
                <c:pt idx="30">
                  <c:v>7723420</c:v>
                </c:pt>
                <c:pt idx="31">
                  <c:v>7727102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8A-478E-93AB-CFA1BB251F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901464"/>
        <c:axId val="151901792"/>
      </c:lineChart>
      <c:dateAx>
        <c:axId val="151901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01792"/>
        <c:crosses val="autoZero"/>
        <c:auto val="1"/>
        <c:lblOffset val="100"/>
        <c:baseTimeUnit val="days"/>
      </c:dateAx>
      <c:valAx>
        <c:axId val="151901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90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28-47A9-B3C8-C9FE46630C1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C28-47A9-B3C8-C9FE46630C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C28-47A9-B3C8-C9FE46630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37112"/>
        <c:axId val="331033504"/>
      </c:barChart>
      <c:catAx>
        <c:axId val="331037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3504"/>
        <c:crosses val="autoZero"/>
        <c:auto val="1"/>
        <c:lblAlgn val="ctr"/>
        <c:lblOffset val="100"/>
        <c:noMultiLvlLbl val="0"/>
      </c:catAx>
      <c:valAx>
        <c:axId val="33103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7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13148034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33-4E61-A6DC-B58902DD928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ridwankamil (Ridwan Kamil)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249836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333-4E61-A6DC-B58902DD92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1040392"/>
        <c:axId val="331037768"/>
      </c:barChart>
      <c:catAx>
        <c:axId val="3310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7768"/>
        <c:crosses val="autoZero"/>
        <c:auto val="1"/>
        <c:lblAlgn val="ctr"/>
        <c:lblOffset val="100"/>
        <c:noMultiLvlLbl val="0"/>
      </c:catAx>
      <c:valAx>
        <c:axId val="3310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6292</c:v>
                </c:pt>
                <c:pt idx="1">
                  <c:v>6180</c:v>
                </c:pt>
                <c:pt idx="2">
                  <c:v>4983</c:v>
                </c:pt>
                <c:pt idx="3">
                  <c:v>4443</c:v>
                </c:pt>
                <c:pt idx="4">
                  <c:v>4208</c:v>
                </c:pt>
                <c:pt idx="5">
                  <c:v>3915</c:v>
                </c:pt>
                <c:pt idx="6">
                  <c:v>3925</c:v>
                </c:pt>
                <c:pt idx="7">
                  <c:v>3682</c:v>
                </c:pt>
                <c:pt idx="8">
                  <c:v>3285</c:v>
                </c:pt>
                <c:pt idx="9">
                  <c:v>5093</c:v>
                </c:pt>
                <c:pt idx="10">
                  <c:v>4892</c:v>
                </c:pt>
                <c:pt idx="11">
                  <c:v>4589</c:v>
                </c:pt>
                <c:pt idx="12">
                  <c:v>3909</c:v>
                </c:pt>
                <c:pt idx="13">
                  <c:v>4632</c:v>
                </c:pt>
                <c:pt idx="14">
                  <c:v>10084</c:v>
                </c:pt>
                <c:pt idx="15">
                  <c:v>4963</c:v>
                </c:pt>
                <c:pt idx="16">
                  <c:v>5252</c:v>
                </c:pt>
                <c:pt idx="17">
                  <c:v>4604</c:v>
                </c:pt>
                <c:pt idx="18">
                  <c:v>4255</c:v>
                </c:pt>
                <c:pt idx="19">
                  <c:v>4313</c:v>
                </c:pt>
                <c:pt idx="20">
                  <c:v>4705</c:v>
                </c:pt>
                <c:pt idx="21">
                  <c:v>3813</c:v>
                </c:pt>
                <c:pt idx="22">
                  <c:v>3037</c:v>
                </c:pt>
                <c:pt idx="23">
                  <c:v>3615</c:v>
                </c:pt>
                <c:pt idx="24">
                  <c:v>3899</c:v>
                </c:pt>
                <c:pt idx="25">
                  <c:v>3641</c:v>
                </c:pt>
                <c:pt idx="26">
                  <c:v>3329</c:v>
                </c:pt>
                <c:pt idx="27">
                  <c:v>3089</c:v>
                </c:pt>
                <c:pt idx="28">
                  <c:v>2805</c:v>
                </c:pt>
                <c:pt idx="29">
                  <c:v>2717</c:v>
                </c:pt>
                <c:pt idx="30">
                  <c:v>2772</c:v>
                </c:pt>
                <c:pt idx="31">
                  <c:v>3682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54-4999-B979-E1B752B674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40720"/>
        <c:axId val="331036128"/>
      </c:lineChart>
      <c:dateAx>
        <c:axId val="33104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36128"/>
        <c:crosses val="autoZero"/>
        <c:auto val="1"/>
        <c:lblOffset val="100"/>
        <c:baseTimeUnit val="days"/>
      </c:dateAx>
      <c:valAx>
        <c:axId val="331036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4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ridwankamil (Ridwan Kamil)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</c:f>
              <c:numCache>
                <c:formatCode>m/d/yyyy</c:formatCode>
                <c:ptCount val="32"/>
                <c:pt idx="0">
                  <c:v>43104</c:v>
                </c:pt>
                <c:pt idx="1">
                  <c:v>43105</c:v>
                </c:pt>
                <c:pt idx="2">
                  <c:v>43106</c:v>
                </c:pt>
                <c:pt idx="3">
                  <c:v>43107</c:v>
                </c:pt>
                <c:pt idx="4">
                  <c:v>43108</c:v>
                </c:pt>
                <c:pt idx="5">
                  <c:v>43109</c:v>
                </c:pt>
                <c:pt idx="6">
                  <c:v>43110</c:v>
                </c:pt>
                <c:pt idx="7">
                  <c:v>43111</c:v>
                </c:pt>
                <c:pt idx="8">
                  <c:v>43112</c:v>
                </c:pt>
                <c:pt idx="9">
                  <c:v>43113</c:v>
                </c:pt>
                <c:pt idx="10">
                  <c:v>43114</c:v>
                </c:pt>
                <c:pt idx="11">
                  <c:v>43115</c:v>
                </c:pt>
                <c:pt idx="12">
                  <c:v>43116</c:v>
                </c:pt>
                <c:pt idx="13">
                  <c:v>43117</c:v>
                </c:pt>
                <c:pt idx="14">
                  <c:v>43118</c:v>
                </c:pt>
                <c:pt idx="15">
                  <c:v>43119</c:v>
                </c:pt>
                <c:pt idx="16">
                  <c:v>43120</c:v>
                </c:pt>
                <c:pt idx="17">
                  <c:v>43121</c:v>
                </c:pt>
                <c:pt idx="18">
                  <c:v>43122</c:v>
                </c:pt>
                <c:pt idx="19">
                  <c:v>43123</c:v>
                </c:pt>
                <c:pt idx="20">
                  <c:v>43124</c:v>
                </c:pt>
                <c:pt idx="21">
                  <c:v>43125</c:v>
                </c:pt>
                <c:pt idx="22">
                  <c:v>43126</c:v>
                </c:pt>
                <c:pt idx="23">
                  <c:v>43127</c:v>
                </c:pt>
                <c:pt idx="24">
                  <c:v>43128</c:v>
                </c:pt>
                <c:pt idx="25">
                  <c:v>43129</c:v>
                </c:pt>
                <c:pt idx="26">
                  <c:v>43130</c:v>
                </c:pt>
                <c:pt idx="27">
                  <c:v>43131</c:v>
                </c:pt>
                <c:pt idx="28">
                  <c:v>43132</c:v>
                </c:pt>
                <c:pt idx="29">
                  <c:v>43133</c:v>
                </c:pt>
                <c:pt idx="30">
                  <c:v>43134</c:v>
                </c:pt>
                <c:pt idx="31">
                  <c:v>43135</c:v>
                </c:pt>
              </c:numCache>
            </c:num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8.2914948002232994E-2</c:v>
                </c:pt>
                <c:pt idx="1">
                  <c:v>8.1371561113400007E-2</c:v>
                </c:pt>
                <c:pt idx="2">
                  <c:v>6.5557413651492993E-2</c:v>
                </c:pt>
                <c:pt idx="3">
                  <c:v>5.8414762960701999E-2</c:v>
                </c:pt>
                <c:pt idx="4">
                  <c:v>5.5292779075782998E-2</c:v>
                </c:pt>
                <c:pt idx="5">
                  <c:v>5.1414354388704002E-2</c:v>
                </c:pt>
                <c:pt idx="6">
                  <c:v>5.1519192704095003E-2</c:v>
                </c:pt>
                <c:pt idx="7">
                  <c:v>4.8304710627627E-2</c:v>
                </c:pt>
                <c:pt idx="8">
                  <c:v>4.3075600498130001E-2</c:v>
                </c:pt>
                <c:pt idx="9">
                  <c:v>6.6754816753898993E-2</c:v>
                </c:pt>
                <c:pt idx="10">
                  <c:v>6.4077500767894993E-2</c:v>
                </c:pt>
                <c:pt idx="11">
                  <c:v>6.0070186167835E-2</c:v>
                </c:pt>
                <c:pt idx="12">
                  <c:v>5.1138241226500999E-2</c:v>
                </c:pt>
                <c:pt idx="13">
                  <c:v>6.0565685067589997E-2</c:v>
                </c:pt>
                <c:pt idx="14">
                  <c:v>0.13177346515732999</c:v>
                </c:pt>
                <c:pt idx="15">
                  <c:v>6.4769045433729994E-2</c:v>
                </c:pt>
                <c:pt idx="16">
                  <c:v>6.8496241444817002E-2</c:v>
                </c:pt>
                <c:pt idx="17">
                  <c:v>6.0003967247530002E-2</c:v>
                </c:pt>
                <c:pt idx="18">
                  <c:v>5.5422192061666001E-2</c:v>
                </c:pt>
                <c:pt idx="19">
                  <c:v>5.6146535558278997E-2</c:v>
                </c:pt>
                <c:pt idx="20">
                  <c:v>6.1215212390115001E-2</c:v>
                </c:pt>
                <c:pt idx="21">
                  <c:v>4.957934274669E-2</c:v>
                </c:pt>
                <c:pt idx="22">
                  <c:v>3.9469669047409998E-2</c:v>
                </c:pt>
                <c:pt idx="23">
                  <c:v>4.6962976416011999E-2</c:v>
                </c:pt>
                <c:pt idx="24">
                  <c:v>5.0628683856785997E-2</c:v>
                </c:pt>
                <c:pt idx="25">
                  <c:v>4.7254618292093001E-2</c:v>
                </c:pt>
                <c:pt idx="26">
                  <c:v>4.3184928006093998E-2</c:v>
                </c:pt>
                <c:pt idx="27">
                  <c:v>4.0054268411835001E-2</c:v>
                </c:pt>
                <c:pt idx="28">
                  <c:v>3.6357150874787997E-2</c:v>
                </c:pt>
                <c:pt idx="29">
                  <c:v>3.5203735301598003E-2</c:v>
                </c:pt>
                <c:pt idx="30">
                  <c:v>3.5903722070996999E-2</c:v>
                </c:pt>
                <c:pt idx="31">
                  <c:v>4.7673181051917E-2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11-4553-940B-AD56F65A60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1045968"/>
        <c:axId val="331046952"/>
      </c:lineChart>
      <c:dateAx>
        <c:axId val="331045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46952"/>
        <c:crosses val="autoZero"/>
        <c:auto val="1"/>
        <c:lblOffset val="100"/>
        <c:baseTimeUnit val="days"/>
      </c:dateAx>
      <c:valAx>
        <c:axId val="331046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1045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A71F3-3053-47EA-BF6D-953F9FF4A7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Sajajar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F2F6AC-8A6C-4915-83D0-8116135B3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Yayasan Rudi Lesmana </a:t>
            </a:r>
          </a:p>
        </p:txBody>
      </p:sp>
    </p:spTree>
    <p:extLst>
      <p:ext uri="{BB962C8B-B14F-4D97-AF65-F5344CB8AC3E}">
        <p14:creationId xmlns:p14="http://schemas.microsoft.com/office/powerpoint/2010/main" val="1077907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2363A-0A3D-49A0-94C8-7599C91EE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AB91B0-A553-4052-BF70-42920033E4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94208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18E342-783E-42D2-9907-E42170F090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4B0C1-2344-4CCA-A5D5-5813A96C9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5838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D414A-4B48-4018-ABFD-179F7EB5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132741-10C5-40C8-AB1A-18F54F6BBF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74575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051FC3-D174-4964-8067-81748BD4D8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B8DA6-11F8-4937-992F-EDDC4541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472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0A508F-CD7F-4A62-90EA-AED6FFC94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E95DBE6-8C1D-4042-8F46-9C0220029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8728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FDC57A-367F-467E-8726-232D35448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8E1A14-1F43-42F2-B7DE-CFA38882B1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9255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93CD0-42E5-493B-8266-F08C0A1D8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CBC2A9-C9C2-400C-9B57-53861B881B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894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23AB6A-A641-4F38-973A-4A73A97AD3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09C946-3585-4AB5-89C6-227955D7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7484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A3EAC-B565-4435-B6DE-9483E4E28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533BC7-AA05-45A3-8477-E6DF2651233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21875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45687A-5AFB-4E07-B4FD-FA6A6118ED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3B07A-D6F9-4587-949D-7D29ADC5B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120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AD48E-8589-4102-866F-62D69E090B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8EF3E1-38A0-4970-881D-5740B42566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5453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C6DAD0-1F1A-4548-9E1A-6F0C89375B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4E38CD-641F-4596-BEA3-84C14322C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151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BD240-5A37-4CF8-BEAB-E9401CDDF3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33D13F-F0E8-4AD6-B2CF-988333113F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6468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C24A9C-BCA3-4F0B-ADB1-DC3FAF08D5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A4EB8A-6F1D-4FFE-B6C3-773F58C7D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7943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DAA25-8EF9-472A-ACA7-9F360E1B5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2E4F33-60A0-4906-B9DE-DAAD761EB7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65976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5F47CA-AB84-4EB4-938F-B48A50159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08FB2C-2F70-452A-ADB9-BC47F8600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3329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65093-08F2-424E-B197-8A6608720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F0664E-251D-43D1-8827-08DCA7E3E2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262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DB31E1-BC03-4104-8CE7-8D5A55BD1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C16219-0774-4561-AFA2-CA1779CB4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540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BDD30F-30BB-477C-B3CF-265177B08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48CAA8-D0CB-4A43-A9F1-8007FDBDA6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03754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50119A-980E-4AA4-909B-CB119F6B3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985C0-3393-4CBF-94F0-9B4F2CA7D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5177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EF948E-6D44-4CF1-A25E-737CDD4F5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D6D98D-2B01-4A38-8952-2A48D54FB8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8650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A6A0-4B63-4C8B-9FF2-9CEFF9CBE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F2D692-421A-43BD-AF67-8B653CAE76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6102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44004-ADF4-4E41-89ED-B214776A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2D853-B610-4ADB-A51A-5A618B173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224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F4341-E63F-4AD6-9EA8-3001EFB4D9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B2156E-A802-4DBA-B75A-5968374E0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16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A5503-FC9B-4ADC-BA1C-E1DC1F490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C8AC1C9-D1FD-45CA-A766-8CD6F9D6F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0806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290A91-EBA3-4D67-8D29-A814080AE6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385BF6-A012-4600-BEFB-8D65EE5193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984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ADCD95-2896-46F7-ADDA-91B5FFEC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17006D-88C6-48B5-A947-BC7BAD8936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23692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8A4BC4-D422-49F7-8FB3-50469E1E63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4EFEB1-0021-4BE6-B6E4-2DE7C4DB9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489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9433A5-6DD3-4A0D-8FDF-FE49A57DD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54E440-BDA7-4599-BFB0-79AABFB702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271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C97E40-188A-450B-9679-A85D3332D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01/04/2018 - 02/04/2018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59EBF0-646D-44C1-B209-8DD89674C7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38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147</Words>
  <Application>Microsoft Office PowerPoint</Application>
  <PresentationFormat>On-screen Show (4:3)</PresentationFormat>
  <Paragraphs>47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Sajajar</vt:lpstr>
      <vt:lpstr>Facebook Fans Total</vt:lpstr>
      <vt:lpstr>Facebook Post Type Distribution Per Profile</vt:lpstr>
      <vt:lpstr>Facebook Interactions Distribution</vt:lpstr>
      <vt:lpstr>Facebook Fans Change</vt:lpstr>
      <vt:lpstr>Facebook Fans Change Rate</vt:lpstr>
      <vt:lpstr>Twitter Followers Total</vt:lpstr>
      <vt:lpstr>Twitter Tweet Type Distribution</vt:lpstr>
      <vt:lpstr>Twitter Interactions Distribution</vt:lpstr>
      <vt:lpstr>Twitter Followers Change</vt:lpstr>
      <vt:lpstr>Twitter Followers Change Rate</vt:lpstr>
      <vt:lpstr>Instagram Followers Total</vt:lpstr>
      <vt:lpstr>Instagram Posts Type Distribution</vt:lpstr>
      <vt:lpstr>Instagram Interactions Distribution</vt:lpstr>
      <vt:lpstr>Instagram Followers Change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Sajajar</dc:title>
  <dc:creator>Administrator</dc:creator>
  <cp:lastModifiedBy>Administrator</cp:lastModifiedBy>
  <cp:revision>1</cp:revision>
  <dcterms:created xsi:type="dcterms:W3CDTF">2018-03-04T02:20:26Z</dcterms:created>
  <dcterms:modified xsi:type="dcterms:W3CDTF">2018-03-04T02:20:56Z</dcterms:modified>
</cp:coreProperties>
</file>