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8.2914948002232994E-2</c:v>
                </c:pt>
                <c:pt idx="1">
                  <c:v>8.1371561113400007E-2</c:v>
                </c:pt>
                <c:pt idx="2">
                  <c:v>6.5557413651492993E-2</c:v>
                </c:pt>
                <c:pt idx="3">
                  <c:v>5.8414762960701999E-2</c:v>
                </c:pt>
                <c:pt idx="4">
                  <c:v>5.5292779075782998E-2</c:v>
                </c:pt>
                <c:pt idx="5">
                  <c:v>5.1414354388704002E-2</c:v>
                </c:pt>
                <c:pt idx="6">
                  <c:v>5.1519192704095003E-2</c:v>
                </c:pt>
                <c:pt idx="7">
                  <c:v>4.8304710627627E-2</c:v>
                </c:pt>
                <c:pt idx="8">
                  <c:v>4.3075600498130001E-2</c:v>
                </c:pt>
                <c:pt idx="9">
                  <c:v>6.6754816753898993E-2</c:v>
                </c:pt>
                <c:pt idx="10">
                  <c:v>6.4077500767894993E-2</c:v>
                </c:pt>
                <c:pt idx="11">
                  <c:v>6.0070186167835E-2</c:v>
                </c:pt>
                <c:pt idx="12">
                  <c:v>5.1138241226500999E-2</c:v>
                </c:pt>
                <c:pt idx="13">
                  <c:v>6.0565685067589997E-2</c:v>
                </c:pt>
                <c:pt idx="14">
                  <c:v>0.13177346515732999</c:v>
                </c:pt>
                <c:pt idx="15">
                  <c:v>6.4769045433729994E-2</c:v>
                </c:pt>
                <c:pt idx="16">
                  <c:v>6.8496241444817002E-2</c:v>
                </c:pt>
                <c:pt idx="17">
                  <c:v>6.0003967247530002E-2</c:v>
                </c:pt>
                <c:pt idx="18">
                  <c:v>5.5422192061666001E-2</c:v>
                </c:pt>
                <c:pt idx="19">
                  <c:v>5.6146535558278997E-2</c:v>
                </c:pt>
                <c:pt idx="20">
                  <c:v>6.1215212390115001E-2</c:v>
                </c:pt>
                <c:pt idx="21">
                  <c:v>4.957934274669E-2</c:v>
                </c:pt>
                <c:pt idx="22">
                  <c:v>3.9469669047409998E-2</c:v>
                </c:pt>
                <c:pt idx="23">
                  <c:v>4.6962976416011999E-2</c:v>
                </c:pt>
                <c:pt idx="24">
                  <c:v>5.0628683856785997E-2</c:v>
                </c:pt>
                <c:pt idx="25">
                  <c:v>4.7254618292093001E-2</c:v>
                </c:pt>
                <c:pt idx="26">
                  <c:v>4.3184928006093998E-2</c:v>
                </c:pt>
                <c:pt idx="27">
                  <c:v>4.0054268411835001E-2</c:v>
                </c:pt>
                <c:pt idx="28">
                  <c:v>3.6357150874787997E-2</c:v>
                </c:pt>
                <c:pt idx="29">
                  <c:v>3.5203735301598003E-2</c:v>
                </c:pt>
                <c:pt idx="30">
                  <c:v>3.5903722070996999E-2</c:v>
                </c:pt>
                <c:pt idx="31">
                  <c:v>4.7673181051917E-2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93-40D6-9F3F-BFB97C0FB5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4.9175230147308999E-2</c:v>
                </c:pt>
                <c:pt idx="1">
                  <c:v>6.0716015294653002E-2</c:v>
                </c:pt>
                <c:pt idx="2">
                  <c:v>7.1153554427051E-2</c:v>
                </c:pt>
                <c:pt idx="3">
                  <c:v>8.9871256717785994E-2</c:v>
                </c:pt>
                <c:pt idx="4">
                  <c:v>6.0942187860604999E-2</c:v>
                </c:pt>
                <c:pt idx="5">
                  <c:v>0.11063820585914</c:v>
                </c:pt>
                <c:pt idx="6">
                  <c:v>8.1716992814664005E-2</c:v>
                </c:pt>
                <c:pt idx="7">
                  <c:v>7.6614571156233005E-2</c:v>
                </c:pt>
                <c:pt idx="8">
                  <c:v>7.943125781733E-2</c:v>
                </c:pt>
                <c:pt idx="9">
                  <c:v>5.4947225524242999E-2</c:v>
                </c:pt>
                <c:pt idx="10">
                  <c:v>3.4098821975433999E-2</c:v>
                </c:pt>
                <c:pt idx="11">
                  <c:v>4.3775139308998998E-2</c:v>
                </c:pt>
                <c:pt idx="12">
                  <c:v>5.8102209677245997E-2</c:v>
                </c:pt>
                <c:pt idx="13">
                  <c:v>0.10574196809102</c:v>
                </c:pt>
                <c:pt idx="14">
                  <c:v>9.1665592460504999E-2</c:v>
                </c:pt>
                <c:pt idx="15">
                  <c:v>6.6539787931257005E-2</c:v>
                </c:pt>
                <c:pt idx="16">
                  <c:v>6.5065530284071998E-2</c:v>
                </c:pt>
                <c:pt idx="17">
                  <c:v>7.2883172561629003E-2</c:v>
                </c:pt>
                <c:pt idx="18">
                  <c:v>0.10353297346699999</c:v>
                </c:pt>
                <c:pt idx="19">
                  <c:v>9.5936432305969002E-2</c:v>
                </c:pt>
                <c:pt idx="20">
                  <c:v>8.5511805973711996E-2</c:v>
                </c:pt>
                <c:pt idx="21">
                  <c:v>6.1587095901432E-2</c:v>
                </c:pt>
                <c:pt idx="22">
                  <c:v>3.8423771506638997E-2</c:v>
                </c:pt>
                <c:pt idx="23">
                  <c:v>4.0898486400363997E-2</c:v>
                </c:pt>
                <c:pt idx="24">
                  <c:v>4.1237259997368998E-2</c:v>
                </c:pt>
                <c:pt idx="25">
                  <c:v>2.4163601798056E-2</c:v>
                </c:pt>
                <c:pt idx="26">
                  <c:v>3.2328772963197999E-2</c:v>
                </c:pt>
                <c:pt idx="27">
                  <c:v>2.7346274869129002E-2</c:v>
                </c:pt>
                <c:pt idx="28">
                  <c:v>2.4853453387347998E-2</c:v>
                </c:pt>
                <c:pt idx="29">
                  <c:v>2.3427433524656999E-2</c:v>
                </c:pt>
                <c:pt idx="30">
                  <c:v>2.3421946363743E-2</c:v>
                </c:pt>
                <c:pt idx="31">
                  <c:v>2.1287692520569002E-2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93-40D6-9F3F-BFB97C0FB5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0.12366251116066</c:v>
                </c:pt>
                <c:pt idx="1">
                  <c:v>9.5374344301383002E-2</c:v>
                </c:pt>
                <c:pt idx="2">
                  <c:v>0.17103382563125</c:v>
                </c:pt>
                <c:pt idx="3">
                  <c:v>0.62494352203711001</c:v>
                </c:pt>
                <c:pt idx="4">
                  <c:v>0.22639939878907001</c:v>
                </c:pt>
                <c:pt idx="5">
                  <c:v>9.5259653292588994E-2</c:v>
                </c:pt>
                <c:pt idx="6">
                  <c:v>8.1977253667775002E-2</c:v>
                </c:pt>
                <c:pt idx="7">
                  <c:v>6.7316926205585007E-2</c:v>
                </c:pt>
                <c:pt idx="8">
                  <c:v>0.13407285095332999</c:v>
                </c:pt>
                <c:pt idx="9">
                  <c:v>0.10758447025219001</c:v>
                </c:pt>
                <c:pt idx="10">
                  <c:v>9.4328554332777995E-2</c:v>
                </c:pt>
                <c:pt idx="11">
                  <c:v>0.28693866451618999</c:v>
                </c:pt>
                <c:pt idx="12">
                  <c:v>0.32819381200385001</c:v>
                </c:pt>
                <c:pt idx="13">
                  <c:v>0.13746505125815001</c:v>
                </c:pt>
                <c:pt idx="14">
                  <c:v>0.14286046673957001</c:v>
                </c:pt>
                <c:pt idx="15">
                  <c:v>8.4107025027647997E-2</c:v>
                </c:pt>
                <c:pt idx="16">
                  <c:v>0.10910796116685</c:v>
                </c:pt>
                <c:pt idx="17">
                  <c:v>9.4147983934550997E-2</c:v>
                </c:pt>
                <c:pt idx="18">
                  <c:v>0.10193632686347</c:v>
                </c:pt>
                <c:pt idx="19">
                  <c:v>0.18005841483792001</c:v>
                </c:pt>
                <c:pt idx="20">
                  <c:v>0.14092316222335</c:v>
                </c:pt>
                <c:pt idx="21">
                  <c:v>1.245760952315E-2</c:v>
                </c:pt>
                <c:pt idx="22">
                  <c:v>1.1533386848247999E-2</c:v>
                </c:pt>
                <c:pt idx="23">
                  <c:v>-2.3525395895510001E-2</c:v>
                </c:pt>
                <c:pt idx="24">
                  <c:v>5.9980806142034999E-3</c:v>
                </c:pt>
                <c:pt idx="25">
                  <c:v>1.8454525741757001E-3</c:v>
                </c:pt>
                <c:pt idx="26">
                  <c:v>-4.6135462946303001E-4</c:v>
                </c:pt>
                <c:pt idx="27">
                  <c:v>-5.5362810954455001E-3</c:v>
                </c:pt>
                <c:pt idx="28">
                  <c:v>1.7071145150871998E-2</c:v>
                </c:pt>
                <c:pt idx="29">
                  <c:v>-1.8452142063042E-2</c:v>
                </c:pt>
                <c:pt idx="30">
                  <c:v>-1.8916936194558E-2</c:v>
                </c:pt>
                <c:pt idx="31">
                  <c:v>-3.4610698859231001E-2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93-40D6-9F3F-BFB97C0FB5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93-40D6-9F3F-BFB97C0FB5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C93-40D6-9F3F-BFB97C0FB5A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C93-40D6-9F3F-BFB97C0FB5A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C93-40D6-9F3F-BFB97C0FB5A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C93-40D6-9F3F-BFB97C0FB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72736"/>
        <c:axId val="279573392"/>
      </c:lineChart>
      <c:dateAx>
        <c:axId val="279572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73392"/>
        <c:crosses val="autoZero"/>
        <c:auto val="1"/>
        <c:lblOffset val="100"/>
        <c:baseTimeUnit val="days"/>
      </c:dateAx>
      <c:valAx>
        <c:axId val="27957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7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D5CAB-A2FB-4DEC-AD0E-2B5448D38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1E6D03-91D9-4B21-9294-96041BB4B8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8765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14A1B-97EC-4881-AC6D-B1172C7FD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C514D-A04D-41CD-868F-F30C31DB8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5698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2018-03-03T23:30:03Z</dcterms:created>
  <dcterms:modified xsi:type="dcterms:W3CDTF">2018-03-03T23:30:06Z</dcterms:modified>
</cp:coreProperties>
</file>