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FBE9-46F7-9C3A-D1283CAB406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FBE9-46F7-9C3A-D1283CAB406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Sheet1!$D$2:$D$33</c:f>
            </c:numRef>
          </c:val>
          <c:smooth val="0"/>
          <c:extLst>
            <c:ext xmlns:c16="http://schemas.microsoft.com/office/drawing/2014/chart" uri="{C3380CC4-5D6E-409C-BE32-E72D297353CC}">
              <c16:uniqueId val="{00000002-FBE9-46F7-9C3A-D1283CAB406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Sheet1!$E$2:$E$33</c:f>
            </c:numRef>
          </c:val>
          <c:smooth val="0"/>
          <c:extLst>
            <c:ext xmlns:c16="http://schemas.microsoft.com/office/drawing/2014/chart" uri="{C3380CC4-5D6E-409C-BE32-E72D297353CC}">
              <c16:uniqueId val="{00000003-FBE9-46F7-9C3A-D1283CAB406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Sheet1!$F$2:$F$33</c:f>
            </c:numRef>
          </c:val>
          <c:smooth val="0"/>
          <c:extLst>
            <c:ext xmlns:c16="http://schemas.microsoft.com/office/drawing/2014/chart" uri="{C3380CC4-5D6E-409C-BE32-E72D297353CC}">
              <c16:uniqueId val="{00000004-FBE9-46F7-9C3A-D1283CAB406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Sheet1!$G$2:$G$33</c:f>
            </c:numRef>
          </c:val>
          <c:smooth val="0"/>
          <c:extLst>
            <c:ext xmlns:c16="http://schemas.microsoft.com/office/drawing/2014/chart" uri="{C3380CC4-5D6E-409C-BE32-E72D297353CC}">
              <c16:uniqueId val="{00000005-FBE9-46F7-9C3A-D1283CAB406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Sheet1!$H$2:$H$33</c:f>
            </c:numRef>
          </c:val>
          <c:smooth val="0"/>
          <c:extLst>
            <c:ext xmlns:c16="http://schemas.microsoft.com/office/drawing/2014/chart" uri="{C3380CC4-5D6E-409C-BE32-E72D297353CC}">
              <c16:uniqueId val="{00000006-FBE9-46F7-9C3A-D1283CAB406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Sheet1!$I$2:$I$33</c:f>
            </c:numRef>
          </c:val>
          <c:smooth val="0"/>
          <c:extLst>
            <c:ext xmlns:c16="http://schemas.microsoft.com/office/drawing/2014/chart" uri="{C3380CC4-5D6E-409C-BE32-E72D297353CC}">
              <c16:uniqueId val="{00000007-FBE9-46F7-9C3A-D1283CAB4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590616"/>
        <c:axId val="278052080"/>
      </c:lineChart>
      <c:catAx>
        <c:axId val="27359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52080"/>
        <c:crosses val="autoZero"/>
        <c:auto val="1"/>
        <c:lblAlgn val="ctr"/>
        <c:lblOffset val="100"/>
        <c:noMultiLvlLbl val="0"/>
      </c:catAx>
      <c:valAx>
        <c:axId val="27805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BAC7B-B1A7-4689-9ACA-EDE653BBE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C86DDF-28B9-4071-8241-F0215872FD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065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28183-1F17-41B6-80A8-604909835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A0884-9AFE-49D5-9BCF-0E5E7CFA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48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</dc:title>
  <dc:creator>Administrator</dc:creator>
  <cp:lastModifiedBy>Administrator</cp:lastModifiedBy>
  <cp:revision>1</cp:revision>
  <dcterms:created xsi:type="dcterms:W3CDTF">2018-03-03T23:29:43Z</dcterms:created>
  <dcterms:modified xsi:type="dcterms:W3CDTF">2018-03-03T23:29:46Z</dcterms:modified>
</cp:coreProperties>
</file>