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extLst>
            <c:ext xmlns:c16="http://schemas.microsoft.com/office/drawing/2014/chart" uri="{C3380CC4-5D6E-409C-BE32-E72D297353CC}">
              <c16:uniqueId val="{00000000-463C-42CF-89A2-B04FCC5645F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Sheet1!$C$2:$C$9</c:f>
            </c:numRef>
          </c:val>
          <c:extLst>
            <c:ext xmlns:c16="http://schemas.microsoft.com/office/drawing/2014/chart" uri="{C3380CC4-5D6E-409C-BE32-E72D297353CC}">
              <c16:uniqueId val="{00000001-463C-42CF-89A2-B04FCC5645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908744"/>
        <c:axId val="280907104"/>
      </c:barChart>
      <c:catAx>
        <c:axId val="280908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07104"/>
        <c:crosses val="autoZero"/>
        <c:auto val="1"/>
        <c:lblAlgn val="ctr"/>
        <c:lblOffset val="100"/>
        <c:noMultiLvlLbl val="0"/>
      </c:catAx>
      <c:valAx>
        <c:axId val="28090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08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5A402-73E1-425B-9D78-47988F7C6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80F9D4-53CE-4AEA-A5FC-A0C6BBAF64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7919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D67B01-F763-413F-9DD1-224F0F584D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5B24D-55DB-441A-8959-122C7F934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2876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</dc:title>
  <dc:creator>Administrator</dc:creator>
  <cp:lastModifiedBy>Administrator</cp:lastModifiedBy>
  <cp:revision>1</cp:revision>
  <dcterms:created xsi:type="dcterms:W3CDTF">2018-03-03T23:29:27Z</dcterms:created>
  <dcterms:modified xsi:type="dcterms:W3CDTF">2018-03-03T23:29:31Z</dcterms:modified>
</cp:coreProperties>
</file>