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ridwankamil (Ridwan Kamil)</c:v>
                </c:pt>
                <c:pt idx="1">
                  <c:v>dedimulyadi71 (Kang Dedi Mulyadi)</c:v>
                </c:pt>
                <c:pt idx="2">
                  <c:v>deddy_mizwar (Deddy Mizwar)</c:v>
                </c:pt>
                <c:pt idx="3">
                  <c:v>mayjensudrajat (Mayjen (Purn) Sudrajat)</c:v>
                </c:pt>
                <c:pt idx="4">
                  <c:v>uuruzhan (Uu Ruzhanul Ulum)</c:v>
                </c:pt>
                <c:pt idx="5">
                  <c:v>syaikhu_ahmad_ (Ahmad Syaikhu)</c:v>
                </c:pt>
                <c:pt idx="6">
                  <c:v>tbhasanuddin (TB Hasanuddin)</c:v>
                </c:pt>
                <c:pt idx="7">
                  <c:v>antoncharliyan (Anton Charliyan)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32</c:v>
                </c:pt>
                <c:pt idx="1">
                  <c:v>2</c:v>
                </c:pt>
                <c:pt idx="2">
                  <c:v>25</c:v>
                </c:pt>
                <c:pt idx="3">
                  <c:v>23</c:v>
                </c:pt>
                <c:pt idx="4">
                  <c:v>6</c:v>
                </c:pt>
                <c:pt idx="5">
                  <c:v>16</c:v>
                </c:pt>
                <c:pt idx="6">
                  <c:v>27</c:v>
                </c:pt>
                <c:pt idx="7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A5-42BF-A758-99C92BE8D2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ridwankamil (Ridwan Kamil)</c:v>
                </c:pt>
                <c:pt idx="1">
                  <c:v>dedimulyadi71 (Kang Dedi Mulyadi)</c:v>
                </c:pt>
                <c:pt idx="2">
                  <c:v>deddy_mizwar (Deddy Mizwar)</c:v>
                </c:pt>
                <c:pt idx="3">
                  <c:v>mayjensudrajat (Mayjen (Purn) Sudrajat)</c:v>
                </c:pt>
                <c:pt idx="4">
                  <c:v>uuruzhan (Uu Ruzhanul Ulum)</c:v>
                </c:pt>
                <c:pt idx="5">
                  <c:v>syaikhu_ahmad_ (Ahmad Syaikhu)</c:v>
                </c:pt>
                <c:pt idx="6">
                  <c:v>tbhasanuddin (TB Hasanuddin)</c:v>
                </c:pt>
                <c:pt idx="7">
                  <c:v>antoncharliyan (Anton Charliyan)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47</c:v>
                </c:pt>
                <c:pt idx="1">
                  <c:v>3</c:v>
                </c:pt>
                <c:pt idx="2">
                  <c:v>12</c:v>
                </c:pt>
                <c:pt idx="3">
                  <c:v>5</c:v>
                </c:pt>
                <c:pt idx="4">
                  <c:v>15</c:v>
                </c:pt>
                <c:pt idx="5">
                  <c:v>25</c:v>
                </c:pt>
                <c:pt idx="6">
                  <c:v>19</c:v>
                </c:pt>
                <c:pt idx="7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A5-42BF-A758-99C92BE8D2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ridwankamil (Ridwan Kamil)</c:v>
                </c:pt>
                <c:pt idx="1">
                  <c:v>dedimulyadi71 (Kang Dedi Mulyadi)</c:v>
                </c:pt>
                <c:pt idx="2">
                  <c:v>deddy_mizwar (Deddy Mizwar)</c:v>
                </c:pt>
                <c:pt idx="3">
                  <c:v>mayjensudrajat (Mayjen (Purn) Sudrajat)</c:v>
                </c:pt>
                <c:pt idx="4">
                  <c:v>uuruzhan (Uu Ruzhanul Ulum)</c:v>
                </c:pt>
                <c:pt idx="5">
                  <c:v>syaikhu_ahmad_ (Ahmad Syaikhu)</c:v>
                </c:pt>
                <c:pt idx="6">
                  <c:v>tbhasanuddin (TB Hasanuddin)</c:v>
                </c:pt>
                <c:pt idx="7">
                  <c:v>antoncharliyan (Anton Charliyan)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4</c:v>
                </c:pt>
                <c:pt idx="1">
                  <c:v>16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6</c:v>
                </c:pt>
                <c:pt idx="6">
                  <c:v>1</c:v>
                </c:pt>
                <c:pt idx="7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FA5-42BF-A758-99C92BE8D2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5072256"/>
        <c:axId val="175073896"/>
      </c:barChart>
      <c:catAx>
        <c:axId val="175072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073896"/>
        <c:crosses val="autoZero"/>
        <c:auto val="1"/>
        <c:lblAlgn val="ctr"/>
        <c:lblOffset val="100"/>
        <c:noMultiLvlLbl val="0"/>
      </c:catAx>
      <c:valAx>
        <c:axId val="175073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072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21DF9-B7DA-4419-8FF4-C7DC0DA15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932F4F-9682-4B4F-B6CE-1AF9EE93E5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06198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9C05D2-89E2-4BC1-9720-848E9F1151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A5A292-FFD4-46AB-A790-D7D2593C3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7435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Type Distribution</dc:title>
  <dc:creator>Administrator</dc:creator>
  <cp:lastModifiedBy>Administrator</cp:lastModifiedBy>
  <cp:revision>1</cp:revision>
  <dcterms:created xsi:type="dcterms:W3CDTF">2018-03-03T23:29:12Z</dcterms:created>
  <dcterms:modified xsi:type="dcterms:W3CDTF">2018-03-03T23:29:16Z</dcterms:modified>
</cp:coreProperties>
</file>