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7594791</c:v>
                </c:pt>
                <c:pt idx="1">
                  <c:v>7600971</c:v>
                </c:pt>
                <c:pt idx="2">
                  <c:v>7605954</c:v>
                </c:pt>
                <c:pt idx="3">
                  <c:v>7610397</c:v>
                </c:pt>
                <c:pt idx="4">
                  <c:v>7614605</c:v>
                </c:pt>
                <c:pt idx="5">
                  <c:v>7618520</c:v>
                </c:pt>
                <c:pt idx="6">
                  <c:v>7622445</c:v>
                </c:pt>
                <c:pt idx="7">
                  <c:v>7626127</c:v>
                </c:pt>
                <c:pt idx="8">
                  <c:v>7629412</c:v>
                </c:pt>
                <c:pt idx="9">
                  <c:v>7634505</c:v>
                </c:pt>
                <c:pt idx="10">
                  <c:v>7639397</c:v>
                </c:pt>
                <c:pt idx="11">
                  <c:v>7643986</c:v>
                </c:pt>
                <c:pt idx="12">
                  <c:v>7647895</c:v>
                </c:pt>
                <c:pt idx="13">
                  <c:v>7652527</c:v>
                </c:pt>
                <c:pt idx="14">
                  <c:v>7662611</c:v>
                </c:pt>
                <c:pt idx="15">
                  <c:v>7667574</c:v>
                </c:pt>
                <c:pt idx="16">
                  <c:v>7672826</c:v>
                </c:pt>
                <c:pt idx="17">
                  <c:v>7677430</c:v>
                </c:pt>
                <c:pt idx="18">
                  <c:v>7681685</c:v>
                </c:pt>
                <c:pt idx="19">
                  <c:v>7685998</c:v>
                </c:pt>
                <c:pt idx="20">
                  <c:v>7690703</c:v>
                </c:pt>
                <c:pt idx="21">
                  <c:v>7694516</c:v>
                </c:pt>
                <c:pt idx="22">
                  <c:v>7697553</c:v>
                </c:pt>
                <c:pt idx="23">
                  <c:v>7701168</c:v>
                </c:pt>
                <c:pt idx="24">
                  <c:v>7705067</c:v>
                </c:pt>
                <c:pt idx="25">
                  <c:v>7708708</c:v>
                </c:pt>
                <c:pt idx="26">
                  <c:v>7712037</c:v>
                </c:pt>
                <c:pt idx="27">
                  <c:v>7715126</c:v>
                </c:pt>
                <c:pt idx="28">
                  <c:v>7717931</c:v>
                </c:pt>
                <c:pt idx="29">
                  <c:v>7720648</c:v>
                </c:pt>
                <c:pt idx="30">
                  <c:v>7723420</c:v>
                </c:pt>
                <c:pt idx="31">
                  <c:v>7727102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1A-44BB-A8C5-7F44D9EA14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dedimulyadi71 (Kang Dedi Mulyadi)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276698</c:v>
                </c:pt>
                <c:pt idx="1">
                  <c:v>276866</c:v>
                </c:pt>
                <c:pt idx="2">
                  <c:v>277063</c:v>
                </c:pt>
                <c:pt idx="3">
                  <c:v>277312</c:v>
                </c:pt>
                <c:pt idx="4">
                  <c:v>277481</c:v>
                </c:pt>
                <c:pt idx="5">
                  <c:v>277788</c:v>
                </c:pt>
                <c:pt idx="6">
                  <c:v>278015</c:v>
                </c:pt>
                <c:pt idx="7">
                  <c:v>278228</c:v>
                </c:pt>
                <c:pt idx="8">
                  <c:v>278449</c:v>
                </c:pt>
                <c:pt idx="9">
                  <c:v>278602</c:v>
                </c:pt>
                <c:pt idx="10">
                  <c:v>278697</c:v>
                </c:pt>
                <c:pt idx="11">
                  <c:v>278819</c:v>
                </c:pt>
                <c:pt idx="12">
                  <c:v>278981</c:v>
                </c:pt>
                <c:pt idx="13">
                  <c:v>279276</c:v>
                </c:pt>
                <c:pt idx="14">
                  <c:v>279532</c:v>
                </c:pt>
                <c:pt idx="15">
                  <c:v>279718</c:v>
                </c:pt>
                <c:pt idx="16">
                  <c:v>279900</c:v>
                </c:pt>
                <c:pt idx="17">
                  <c:v>280104</c:v>
                </c:pt>
                <c:pt idx="18">
                  <c:v>280394</c:v>
                </c:pt>
                <c:pt idx="19">
                  <c:v>280663</c:v>
                </c:pt>
                <c:pt idx="20">
                  <c:v>280903</c:v>
                </c:pt>
                <c:pt idx="21">
                  <c:v>281076</c:v>
                </c:pt>
                <c:pt idx="22">
                  <c:v>281184</c:v>
                </c:pt>
                <c:pt idx="23">
                  <c:v>281299</c:v>
                </c:pt>
                <c:pt idx="24">
                  <c:v>281415</c:v>
                </c:pt>
                <c:pt idx="25">
                  <c:v>281483</c:v>
                </c:pt>
                <c:pt idx="26">
                  <c:v>281574</c:v>
                </c:pt>
                <c:pt idx="27">
                  <c:v>281651</c:v>
                </c:pt>
                <c:pt idx="28">
                  <c:v>281721</c:v>
                </c:pt>
                <c:pt idx="29">
                  <c:v>281787</c:v>
                </c:pt>
                <c:pt idx="30">
                  <c:v>281853</c:v>
                </c:pt>
                <c:pt idx="31">
                  <c:v>281913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1A-44BB-A8C5-7F44D9EA14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deddy_mizwar (Deddy Mizwar)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209700</c:v>
                </c:pt>
                <c:pt idx="1">
                  <c:v>209900</c:v>
                </c:pt>
                <c:pt idx="2">
                  <c:v>210259</c:v>
                </c:pt>
                <c:pt idx="3">
                  <c:v>211573</c:v>
                </c:pt>
                <c:pt idx="4">
                  <c:v>212052</c:v>
                </c:pt>
                <c:pt idx="5">
                  <c:v>212254</c:v>
                </c:pt>
                <c:pt idx="6">
                  <c:v>212428</c:v>
                </c:pt>
                <c:pt idx="7">
                  <c:v>212571</c:v>
                </c:pt>
                <c:pt idx="8">
                  <c:v>212856</c:v>
                </c:pt>
                <c:pt idx="9">
                  <c:v>213085</c:v>
                </c:pt>
                <c:pt idx="10">
                  <c:v>213286</c:v>
                </c:pt>
                <c:pt idx="11">
                  <c:v>213898</c:v>
                </c:pt>
                <c:pt idx="12">
                  <c:v>214600</c:v>
                </c:pt>
                <c:pt idx="13">
                  <c:v>214895</c:v>
                </c:pt>
                <c:pt idx="14">
                  <c:v>215202</c:v>
                </c:pt>
                <c:pt idx="15">
                  <c:v>215383</c:v>
                </c:pt>
                <c:pt idx="16">
                  <c:v>215618</c:v>
                </c:pt>
                <c:pt idx="17">
                  <c:v>215821</c:v>
                </c:pt>
                <c:pt idx="18">
                  <c:v>216041</c:v>
                </c:pt>
                <c:pt idx="19">
                  <c:v>216430</c:v>
                </c:pt>
                <c:pt idx="20">
                  <c:v>216735</c:v>
                </c:pt>
                <c:pt idx="21">
                  <c:v>216762</c:v>
                </c:pt>
                <c:pt idx="22">
                  <c:v>216787</c:v>
                </c:pt>
                <c:pt idx="23">
                  <c:v>216736</c:v>
                </c:pt>
                <c:pt idx="24">
                  <c:v>216749</c:v>
                </c:pt>
                <c:pt idx="25">
                  <c:v>216753</c:v>
                </c:pt>
                <c:pt idx="26">
                  <c:v>216752</c:v>
                </c:pt>
                <c:pt idx="27">
                  <c:v>216740</c:v>
                </c:pt>
                <c:pt idx="28">
                  <c:v>216777</c:v>
                </c:pt>
                <c:pt idx="29">
                  <c:v>216737</c:v>
                </c:pt>
                <c:pt idx="30">
                  <c:v>216696</c:v>
                </c:pt>
                <c:pt idx="31">
                  <c:v>216621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1A-44BB-A8C5-7F44D9EA14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mayjensudrajat (Mayjen (Purn) Sudrajat)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21A-44BB-A8C5-7F44D9EA14D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uuruzhan (Uu Ruzhanul Ulum)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21A-44BB-A8C5-7F44D9EA14D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syaikhu_ahmad_ (Ahmad Syaikhu)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21A-44BB-A8C5-7F44D9EA14D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tbhasanuddin (TB Hasanuddin)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Sheet1!$H$2:$H$33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21A-44BB-A8C5-7F44D9EA14D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antoncharliyan (Anton Charliyan)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Sheet1!$I$2:$I$33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21A-44BB-A8C5-7F44D9EA14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985256"/>
        <c:axId val="327983616"/>
      </c:lineChart>
      <c:dateAx>
        <c:axId val="327985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83616"/>
        <c:crosses val="autoZero"/>
        <c:auto val="1"/>
        <c:lblOffset val="100"/>
        <c:baseTimeUnit val="days"/>
      </c:dateAx>
      <c:valAx>
        <c:axId val="32798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8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60CF1-A508-4B31-BCC9-8773D16C8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DBC656-29A4-40F6-B209-C1997B023C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9000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CDA37-1516-41C5-B430-A17F382F32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44021-C03F-481C-A927-7697F9976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6788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2018-03-03T23:28:38Z</dcterms:created>
  <dcterms:modified xsi:type="dcterms:W3CDTF">2018-03-03T23:28:42Z</dcterms:modified>
</cp:coreProperties>
</file>