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0E0F-492B-9DA2-31CA0AFD6E2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0E0F-492B-9DA2-31CA0AFD6E2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Sheet1!$D$2:$D$33</c:f>
            </c:numRef>
          </c:val>
          <c:smooth val="0"/>
          <c:extLst>
            <c:ext xmlns:c16="http://schemas.microsoft.com/office/drawing/2014/chart" uri="{C3380CC4-5D6E-409C-BE32-E72D297353CC}">
              <c16:uniqueId val="{00000002-0E0F-492B-9DA2-31CA0AFD6E2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Sheet1!$E$2:$E$33</c:f>
            </c:numRef>
          </c:val>
          <c:smooth val="0"/>
          <c:extLst>
            <c:ext xmlns:c16="http://schemas.microsoft.com/office/drawing/2014/chart" uri="{C3380CC4-5D6E-409C-BE32-E72D297353CC}">
              <c16:uniqueId val="{00000003-0E0F-492B-9DA2-31CA0AFD6E2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Sheet1!$F$2:$F$33</c:f>
            </c:numRef>
          </c:val>
          <c:smooth val="0"/>
          <c:extLst>
            <c:ext xmlns:c16="http://schemas.microsoft.com/office/drawing/2014/chart" uri="{C3380CC4-5D6E-409C-BE32-E72D297353CC}">
              <c16:uniqueId val="{00000004-0E0F-492B-9DA2-31CA0AFD6E2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Sheet1!$G$2:$G$33</c:f>
            </c:numRef>
          </c:val>
          <c:smooth val="0"/>
          <c:extLst>
            <c:ext xmlns:c16="http://schemas.microsoft.com/office/drawing/2014/chart" uri="{C3380CC4-5D6E-409C-BE32-E72D297353CC}">
              <c16:uniqueId val="{00000005-0E0F-492B-9DA2-31CA0AFD6E2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Sheet1!$H$2:$H$33</c:f>
            </c:numRef>
          </c:val>
          <c:smooth val="0"/>
          <c:extLst>
            <c:ext xmlns:c16="http://schemas.microsoft.com/office/drawing/2014/chart" uri="{C3380CC4-5D6E-409C-BE32-E72D297353CC}">
              <c16:uniqueId val="{00000006-0E0F-492B-9DA2-31CA0AFD6E2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Sheet1!$I$2:$I$33</c:f>
            </c:numRef>
          </c:val>
          <c:smooth val="0"/>
          <c:extLst>
            <c:ext xmlns:c16="http://schemas.microsoft.com/office/drawing/2014/chart" uri="{C3380CC4-5D6E-409C-BE32-E72D297353CC}">
              <c16:uniqueId val="{00000007-0E0F-492B-9DA2-31CA0AFD6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21864"/>
        <c:axId val="329060160"/>
      </c:lineChart>
      <c:catAx>
        <c:axId val="27262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60160"/>
        <c:crosses val="autoZero"/>
        <c:auto val="1"/>
        <c:lblAlgn val="ctr"/>
        <c:lblOffset val="100"/>
        <c:noMultiLvlLbl val="0"/>
      </c:catAx>
      <c:valAx>
        <c:axId val="32906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2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EFC97-B048-4570-8D70-6175B9F05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192813-EEEC-44C3-BBBE-33AF655D04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8420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30A1D-233C-4DA1-98A8-28FA88DF5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F9A39-5CC7-4A3A-905D-ACA75DC7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217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2018-03-03T23:23:56Z</dcterms:created>
  <dcterms:modified xsi:type="dcterms:W3CDTF">2018-03-03T23:24:00Z</dcterms:modified>
</cp:coreProperties>
</file>