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5784</c:v>
                </c:pt>
                <c:pt idx="1">
                  <c:v>6963</c:v>
                </c:pt>
                <c:pt idx="2">
                  <c:v>1880</c:v>
                </c:pt>
                <c:pt idx="3">
                  <c:v>1753</c:v>
                </c:pt>
                <c:pt idx="4">
                  <c:v>2199</c:v>
                </c:pt>
                <c:pt idx="5">
                  <c:v>2059</c:v>
                </c:pt>
                <c:pt idx="6">
                  <c:v>2012</c:v>
                </c:pt>
                <c:pt idx="7">
                  <c:v>-1696</c:v>
                </c:pt>
                <c:pt idx="8">
                  <c:v>5178</c:v>
                </c:pt>
                <c:pt idx="9">
                  <c:v>6452</c:v>
                </c:pt>
                <c:pt idx="10">
                  <c:v>1324</c:v>
                </c:pt>
                <c:pt idx="11">
                  <c:v>2627</c:v>
                </c:pt>
                <c:pt idx="12">
                  <c:v>1876</c:v>
                </c:pt>
                <c:pt idx="13">
                  <c:v>1863</c:v>
                </c:pt>
                <c:pt idx="14">
                  <c:v>4380</c:v>
                </c:pt>
                <c:pt idx="15">
                  <c:v>-1156</c:v>
                </c:pt>
                <c:pt idx="16">
                  <c:v>972</c:v>
                </c:pt>
                <c:pt idx="17">
                  <c:v>7597</c:v>
                </c:pt>
                <c:pt idx="18">
                  <c:v>1291</c:v>
                </c:pt>
                <c:pt idx="19">
                  <c:v>764</c:v>
                </c:pt>
                <c:pt idx="20">
                  <c:v>784</c:v>
                </c:pt>
                <c:pt idx="21">
                  <c:v>325</c:v>
                </c:pt>
                <c:pt idx="22">
                  <c:v>3117</c:v>
                </c:pt>
                <c:pt idx="23">
                  <c:v>2001</c:v>
                </c:pt>
                <c:pt idx="24">
                  <c:v>78</c:v>
                </c:pt>
                <c:pt idx="25">
                  <c:v>-665</c:v>
                </c:pt>
                <c:pt idx="26">
                  <c:v>-5045</c:v>
                </c:pt>
                <c:pt idx="27">
                  <c:v>-3476</c:v>
                </c:pt>
                <c:pt idx="28">
                  <c:v>-3905</c:v>
                </c:pt>
                <c:pt idx="29">
                  <c:v>-1062</c:v>
                </c:pt>
                <c:pt idx="30">
                  <c:v>-1232</c:v>
                </c:pt>
                <c:pt idx="31">
                  <c:v>11774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83-4DC1-85F7-B73E536BB0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@DediMulyadi71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270</c:v>
                </c:pt>
                <c:pt idx="1">
                  <c:v>183</c:v>
                </c:pt>
                <c:pt idx="2">
                  <c:v>50</c:v>
                </c:pt>
                <c:pt idx="3">
                  <c:v>56</c:v>
                </c:pt>
                <c:pt idx="4">
                  <c:v>-13</c:v>
                </c:pt>
                <c:pt idx="5">
                  <c:v>7</c:v>
                </c:pt>
                <c:pt idx="6">
                  <c:v>33</c:v>
                </c:pt>
                <c:pt idx="7">
                  <c:v>129</c:v>
                </c:pt>
                <c:pt idx="8">
                  <c:v>8</c:v>
                </c:pt>
                <c:pt idx="9">
                  <c:v>-157</c:v>
                </c:pt>
                <c:pt idx="10">
                  <c:v>5</c:v>
                </c:pt>
                <c:pt idx="11">
                  <c:v>44</c:v>
                </c:pt>
                <c:pt idx="12">
                  <c:v>16</c:v>
                </c:pt>
                <c:pt idx="13">
                  <c:v>18</c:v>
                </c:pt>
                <c:pt idx="14">
                  <c:v>106</c:v>
                </c:pt>
                <c:pt idx="15">
                  <c:v>75</c:v>
                </c:pt>
                <c:pt idx="16">
                  <c:v>-83</c:v>
                </c:pt>
                <c:pt idx="17">
                  <c:v>15</c:v>
                </c:pt>
                <c:pt idx="18">
                  <c:v>19</c:v>
                </c:pt>
                <c:pt idx="19">
                  <c:v>-11</c:v>
                </c:pt>
                <c:pt idx="20">
                  <c:v>54</c:v>
                </c:pt>
                <c:pt idx="21">
                  <c:v>77</c:v>
                </c:pt>
                <c:pt idx="22">
                  <c:v>-22</c:v>
                </c:pt>
                <c:pt idx="23">
                  <c:v>-8</c:v>
                </c:pt>
                <c:pt idx="24">
                  <c:v>-174</c:v>
                </c:pt>
                <c:pt idx="25">
                  <c:v>-62</c:v>
                </c:pt>
                <c:pt idx="26">
                  <c:v>-1110</c:v>
                </c:pt>
                <c:pt idx="27">
                  <c:v>-542</c:v>
                </c:pt>
                <c:pt idx="28">
                  <c:v>-118</c:v>
                </c:pt>
                <c:pt idx="29">
                  <c:v>-1437</c:v>
                </c:pt>
                <c:pt idx="30">
                  <c:v>276</c:v>
                </c:pt>
                <c:pt idx="31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83-4DC1-85F7-B73E536BB0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@Deddy_Mizwar_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1504</c:v>
                </c:pt>
                <c:pt idx="1">
                  <c:v>1894</c:v>
                </c:pt>
                <c:pt idx="2">
                  <c:v>-18</c:v>
                </c:pt>
                <c:pt idx="3">
                  <c:v>58</c:v>
                </c:pt>
                <c:pt idx="4">
                  <c:v>114</c:v>
                </c:pt>
                <c:pt idx="5">
                  <c:v>-24</c:v>
                </c:pt>
                <c:pt idx="6">
                  <c:v>27</c:v>
                </c:pt>
                <c:pt idx="7">
                  <c:v>1070</c:v>
                </c:pt>
                <c:pt idx="8">
                  <c:v>1379</c:v>
                </c:pt>
                <c:pt idx="9">
                  <c:v>-51</c:v>
                </c:pt>
                <c:pt idx="10">
                  <c:v>609</c:v>
                </c:pt>
                <c:pt idx="11">
                  <c:v>917</c:v>
                </c:pt>
                <c:pt idx="12">
                  <c:v>828</c:v>
                </c:pt>
                <c:pt idx="13">
                  <c:v>676</c:v>
                </c:pt>
                <c:pt idx="14">
                  <c:v>874</c:v>
                </c:pt>
                <c:pt idx="15">
                  <c:v>1732</c:v>
                </c:pt>
                <c:pt idx="16">
                  <c:v>-234</c:v>
                </c:pt>
                <c:pt idx="17">
                  <c:v>178</c:v>
                </c:pt>
                <c:pt idx="18">
                  <c:v>277</c:v>
                </c:pt>
                <c:pt idx="19">
                  <c:v>120</c:v>
                </c:pt>
                <c:pt idx="20">
                  <c:v>72</c:v>
                </c:pt>
                <c:pt idx="21">
                  <c:v>344</c:v>
                </c:pt>
                <c:pt idx="22">
                  <c:v>434</c:v>
                </c:pt>
                <c:pt idx="23">
                  <c:v>-58</c:v>
                </c:pt>
                <c:pt idx="24">
                  <c:v>-467</c:v>
                </c:pt>
                <c:pt idx="25">
                  <c:v>-127</c:v>
                </c:pt>
                <c:pt idx="26">
                  <c:v>-2325</c:v>
                </c:pt>
                <c:pt idx="27">
                  <c:v>-1444</c:v>
                </c:pt>
                <c:pt idx="28">
                  <c:v>-107</c:v>
                </c:pt>
                <c:pt idx="29">
                  <c:v>-3842</c:v>
                </c:pt>
                <c:pt idx="30">
                  <c:v>779</c:v>
                </c:pt>
                <c:pt idx="31">
                  <c:v>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83-4DC1-85F7-B73E536BB0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83-4DC1-85F7-B73E536BB02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@uuruzhan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A83-4DC1-85F7-B73E536BB02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@syaikhu_ahmad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A83-4DC1-85F7-B73E536BB02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@tbhasanuddin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A83-4DC1-85F7-B73E536BB02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A83-4DC1-85F7-B73E536BB0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625584"/>
        <c:axId val="276626896"/>
      </c:lineChart>
      <c:dateAx>
        <c:axId val="276625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26896"/>
        <c:crosses val="autoZero"/>
        <c:auto val="1"/>
        <c:lblOffset val="100"/>
        <c:baseTimeUnit val="days"/>
      </c:dateAx>
      <c:valAx>
        <c:axId val="27662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2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A0161-0402-4025-A043-E0BC0049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48B564-34DC-4F01-B1B4-61F3351732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0913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EAC2A-9555-4D29-AB54-5796949D9C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0ABCD-2E71-47D1-89AB-0DF225A9C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3719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</dc:title>
  <dc:creator>Administrator</dc:creator>
  <cp:lastModifiedBy>Administrator</cp:lastModifiedBy>
  <cp:revision>1</cp:revision>
  <dcterms:created xsi:type="dcterms:W3CDTF">2018-03-03T23:23:43Z</dcterms:created>
  <dcterms:modified xsi:type="dcterms:W3CDTF">2018-03-03T23:23:46Z</dcterms:modified>
</cp:coreProperties>
</file>