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21506</c:v>
                </c:pt>
                <c:pt idx="1">
                  <c:v>1410</c:v>
                </c:pt>
                <c:pt idx="2">
                  <c:v>2225</c:v>
                </c:pt>
                <c:pt idx="3">
                  <c:v>4173</c:v>
                </c:pt>
                <c:pt idx="4">
                  <c:v>110</c:v>
                </c:pt>
                <c:pt idx="5">
                  <c:v>797</c:v>
                </c:pt>
                <c:pt idx="6">
                  <c:v>1394</c:v>
                </c:pt>
                <c:pt idx="7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FC-41D0-9B15-396A3673EB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52845</c:v>
                </c:pt>
                <c:pt idx="1">
                  <c:v>3241</c:v>
                </c:pt>
                <c:pt idx="2">
                  <c:v>7729</c:v>
                </c:pt>
                <c:pt idx="3">
                  <c:v>10113</c:v>
                </c:pt>
                <c:pt idx="4">
                  <c:v>220</c:v>
                </c:pt>
                <c:pt idx="5">
                  <c:v>1942</c:v>
                </c:pt>
                <c:pt idx="6">
                  <c:v>1881</c:v>
                </c:pt>
                <c:pt idx="7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FC-41D0-9B15-396A3673EB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5098</c:v>
                </c:pt>
                <c:pt idx="1">
                  <c:v>261</c:v>
                </c:pt>
                <c:pt idx="2">
                  <c:v>952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FC-41D0-9B15-396A3673E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943432"/>
        <c:axId val="275942776"/>
      </c:barChart>
      <c:catAx>
        <c:axId val="27594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42776"/>
        <c:crosses val="autoZero"/>
        <c:auto val="1"/>
        <c:lblAlgn val="ctr"/>
        <c:lblOffset val="100"/>
        <c:noMultiLvlLbl val="0"/>
      </c:catAx>
      <c:valAx>
        <c:axId val="27594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4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B56B5-03E1-4FF0-A177-C12BAF7EC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8D0450-AE48-45AF-9BA3-DDB02997CD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2433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13DE2-CCF0-467D-B6EA-5DC2614F62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F0508-E37C-46B0-AC65-347ADE83B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0541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2018-03-03T23:23:02Z</dcterms:created>
  <dcterms:modified xsi:type="dcterms:W3CDTF">2018-03-03T23:23:06Z</dcterms:modified>
</cp:coreProperties>
</file>