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FE4F-49CB-BBE0-CC2FEC3A25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extLst>
            <c:ext xmlns:c16="http://schemas.microsoft.com/office/drawing/2014/chart" uri="{C3380CC4-5D6E-409C-BE32-E72D297353CC}">
              <c16:uniqueId val="{00000001-FE4F-49CB-BBE0-CC2FEC3A25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968544"/>
        <c:axId val="327199792"/>
      </c:barChart>
      <c:catAx>
        <c:axId val="26996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99792"/>
        <c:crosses val="autoZero"/>
        <c:auto val="1"/>
        <c:lblAlgn val="ctr"/>
        <c:lblOffset val="100"/>
        <c:noMultiLvlLbl val="0"/>
      </c:catAx>
      <c:valAx>
        <c:axId val="32719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6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6D625-7797-45A7-9EF5-C3AA435D0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55E2FC-E1C3-4DEE-A9E7-1CAB800004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064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0ED36-9CA4-4C5A-BBAB-28070EF7C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00321-CF1B-4991-A2C8-2C81EDEB4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588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</dc:title>
  <dc:creator>Administrator</dc:creator>
  <cp:lastModifiedBy>Administrator</cp:lastModifiedBy>
  <cp:revision>1</cp:revision>
  <dcterms:created xsi:type="dcterms:W3CDTF">2018-03-03T23:22:47Z</dcterms:created>
  <dcterms:modified xsi:type="dcterms:W3CDTF">2018-03-03T23:22:50Z</dcterms:modified>
</cp:coreProperties>
</file>