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1226-47F0-9083-14CE5C62E05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1226-47F0-9083-14CE5C62E05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1226-47F0-9083-14CE5C62E05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1226-47F0-9083-14CE5C62E05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1226-47F0-9083-14CE5C62E05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Sheet1!$G$2:$G$33</c:f>
            </c:numRef>
          </c:val>
          <c:smooth val="0"/>
          <c:extLst>
            <c:ext xmlns:c16="http://schemas.microsoft.com/office/drawing/2014/chart" uri="{C3380CC4-5D6E-409C-BE32-E72D297353CC}">
              <c16:uniqueId val="{00000005-1226-47F0-9083-14CE5C62E05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Sheet1!$H$2:$H$33</c:f>
            </c:numRef>
          </c:val>
          <c:smooth val="0"/>
          <c:extLst>
            <c:ext xmlns:c16="http://schemas.microsoft.com/office/drawing/2014/chart" uri="{C3380CC4-5D6E-409C-BE32-E72D297353CC}">
              <c16:uniqueId val="{00000006-1226-47F0-9083-14CE5C62E05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Sheet1!$I$2:$I$33</c:f>
            </c:numRef>
          </c:val>
          <c:smooth val="0"/>
          <c:extLst>
            <c:ext xmlns:c16="http://schemas.microsoft.com/office/drawing/2014/chart" uri="{C3380CC4-5D6E-409C-BE32-E72D297353CC}">
              <c16:uniqueId val="{00000007-1226-47F0-9083-14CE5C62E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85784"/>
        <c:axId val="279483160"/>
      </c:lineChart>
      <c:catAx>
        <c:axId val="27948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83160"/>
        <c:crosses val="autoZero"/>
        <c:auto val="1"/>
        <c:lblAlgn val="ctr"/>
        <c:lblOffset val="100"/>
        <c:noMultiLvlLbl val="0"/>
      </c:catAx>
      <c:valAx>
        <c:axId val="27948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8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38D9A-D06F-4CCE-AB58-95F10D14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17EFC7-A596-432C-8285-9EC883A3A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563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D201B-CD7F-4902-8C18-164F663C5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6578B-B267-4A44-B97D-2E4044E4C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188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2018-03-03T23:22:32Z</dcterms:created>
  <dcterms:modified xsi:type="dcterms:W3CDTF">2018-03-03T23:22:36Z</dcterms:modified>
</cp:coreProperties>
</file>