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2940377</c:v>
                </c:pt>
                <c:pt idx="1">
                  <c:v>2947340</c:v>
                </c:pt>
                <c:pt idx="2">
                  <c:v>2949220</c:v>
                </c:pt>
                <c:pt idx="3">
                  <c:v>2950973</c:v>
                </c:pt>
                <c:pt idx="4">
                  <c:v>2953172</c:v>
                </c:pt>
                <c:pt idx="5">
                  <c:v>2955231</c:v>
                </c:pt>
                <c:pt idx="6">
                  <c:v>2957243</c:v>
                </c:pt>
                <c:pt idx="7">
                  <c:v>2955547</c:v>
                </c:pt>
                <c:pt idx="8">
                  <c:v>2960725</c:v>
                </c:pt>
                <c:pt idx="9">
                  <c:v>2967177</c:v>
                </c:pt>
                <c:pt idx="10">
                  <c:v>2968501</c:v>
                </c:pt>
                <c:pt idx="11">
                  <c:v>2971128</c:v>
                </c:pt>
                <c:pt idx="12">
                  <c:v>2973004</c:v>
                </c:pt>
                <c:pt idx="13">
                  <c:v>2974867</c:v>
                </c:pt>
                <c:pt idx="14">
                  <c:v>2979247</c:v>
                </c:pt>
                <c:pt idx="15">
                  <c:v>2978091</c:v>
                </c:pt>
                <c:pt idx="16">
                  <c:v>2979063</c:v>
                </c:pt>
                <c:pt idx="17">
                  <c:v>2986660</c:v>
                </c:pt>
                <c:pt idx="18">
                  <c:v>2987951</c:v>
                </c:pt>
                <c:pt idx="19">
                  <c:v>2988715</c:v>
                </c:pt>
                <c:pt idx="20">
                  <c:v>2989499</c:v>
                </c:pt>
                <c:pt idx="21">
                  <c:v>2989824</c:v>
                </c:pt>
                <c:pt idx="22">
                  <c:v>2992941</c:v>
                </c:pt>
                <c:pt idx="23">
                  <c:v>2994942</c:v>
                </c:pt>
                <c:pt idx="24">
                  <c:v>2995020</c:v>
                </c:pt>
                <c:pt idx="25">
                  <c:v>2994355</c:v>
                </c:pt>
                <c:pt idx="26">
                  <c:v>2989310</c:v>
                </c:pt>
                <c:pt idx="27">
                  <c:v>2985834</c:v>
                </c:pt>
                <c:pt idx="28">
                  <c:v>2981929</c:v>
                </c:pt>
                <c:pt idx="29">
                  <c:v>2980867</c:v>
                </c:pt>
                <c:pt idx="30">
                  <c:v>2979635</c:v>
                </c:pt>
                <c:pt idx="31">
                  <c:v>2991409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6C-48BF-8D69-7C39C30A55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@DediMulyadi71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168007</c:v>
                </c:pt>
                <c:pt idx="1">
                  <c:v>168190</c:v>
                </c:pt>
                <c:pt idx="2">
                  <c:v>168240</c:v>
                </c:pt>
                <c:pt idx="3">
                  <c:v>168296</c:v>
                </c:pt>
                <c:pt idx="4">
                  <c:v>168283</c:v>
                </c:pt>
                <c:pt idx="5">
                  <c:v>168290</c:v>
                </c:pt>
                <c:pt idx="6">
                  <c:v>168323</c:v>
                </c:pt>
                <c:pt idx="7">
                  <c:v>168452</c:v>
                </c:pt>
                <c:pt idx="8">
                  <c:v>168460</c:v>
                </c:pt>
                <c:pt idx="9">
                  <c:v>168303</c:v>
                </c:pt>
                <c:pt idx="10">
                  <c:v>168308</c:v>
                </c:pt>
                <c:pt idx="11">
                  <c:v>168352</c:v>
                </c:pt>
                <c:pt idx="12">
                  <c:v>168368</c:v>
                </c:pt>
                <c:pt idx="13">
                  <c:v>168386</c:v>
                </c:pt>
                <c:pt idx="14">
                  <c:v>168492</c:v>
                </c:pt>
                <c:pt idx="15">
                  <c:v>168567</c:v>
                </c:pt>
                <c:pt idx="16">
                  <c:v>168484</c:v>
                </c:pt>
                <c:pt idx="17">
                  <c:v>168499</c:v>
                </c:pt>
                <c:pt idx="18">
                  <c:v>168518</c:v>
                </c:pt>
                <c:pt idx="19">
                  <c:v>168507</c:v>
                </c:pt>
                <c:pt idx="20">
                  <c:v>168561</c:v>
                </c:pt>
                <c:pt idx="21">
                  <c:v>168638</c:v>
                </c:pt>
                <c:pt idx="22">
                  <c:v>168616</c:v>
                </c:pt>
                <c:pt idx="23">
                  <c:v>168608</c:v>
                </c:pt>
                <c:pt idx="24">
                  <c:v>168434</c:v>
                </c:pt>
                <c:pt idx="25">
                  <c:v>168372</c:v>
                </c:pt>
                <c:pt idx="26">
                  <c:v>167262</c:v>
                </c:pt>
                <c:pt idx="27">
                  <c:v>166720</c:v>
                </c:pt>
                <c:pt idx="28">
                  <c:v>166602</c:v>
                </c:pt>
                <c:pt idx="29">
                  <c:v>165165</c:v>
                </c:pt>
                <c:pt idx="30">
                  <c:v>165441</c:v>
                </c:pt>
                <c:pt idx="31">
                  <c:v>165445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6C-48BF-8D69-7C39C30A55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@Deddy_Mizwar_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407893</c:v>
                </c:pt>
                <c:pt idx="1">
                  <c:v>409787</c:v>
                </c:pt>
                <c:pt idx="2">
                  <c:v>409769</c:v>
                </c:pt>
                <c:pt idx="3">
                  <c:v>409827</c:v>
                </c:pt>
                <c:pt idx="4">
                  <c:v>409941</c:v>
                </c:pt>
                <c:pt idx="5">
                  <c:v>409917</c:v>
                </c:pt>
                <c:pt idx="6">
                  <c:v>409944</c:v>
                </c:pt>
                <c:pt idx="7">
                  <c:v>411014</c:v>
                </c:pt>
                <c:pt idx="8">
                  <c:v>412393</c:v>
                </c:pt>
                <c:pt idx="9">
                  <c:v>412342</c:v>
                </c:pt>
                <c:pt idx="10">
                  <c:v>412951</c:v>
                </c:pt>
                <c:pt idx="11">
                  <c:v>413868</c:v>
                </c:pt>
                <c:pt idx="12">
                  <c:v>414696</c:v>
                </c:pt>
                <c:pt idx="13">
                  <c:v>415372</c:v>
                </c:pt>
                <c:pt idx="14">
                  <c:v>416246</c:v>
                </c:pt>
                <c:pt idx="15">
                  <c:v>417978</c:v>
                </c:pt>
                <c:pt idx="16">
                  <c:v>417744</c:v>
                </c:pt>
                <c:pt idx="17">
                  <c:v>417922</c:v>
                </c:pt>
                <c:pt idx="18">
                  <c:v>418199</c:v>
                </c:pt>
                <c:pt idx="19">
                  <c:v>418319</c:v>
                </c:pt>
                <c:pt idx="20">
                  <c:v>418391</c:v>
                </c:pt>
                <c:pt idx="21">
                  <c:v>418735</c:v>
                </c:pt>
                <c:pt idx="22">
                  <c:v>419169</c:v>
                </c:pt>
                <c:pt idx="23">
                  <c:v>419111</c:v>
                </c:pt>
                <c:pt idx="24">
                  <c:v>418644</c:v>
                </c:pt>
                <c:pt idx="25">
                  <c:v>418517</c:v>
                </c:pt>
                <c:pt idx="26">
                  <c:v>416192</c:v>
                </c:pt>
                <c:pt idx="27">
                  <c:v>414748</c:v>
                </c:pt>
                <c:pt idx="28">
                  <c:v>414641</c:v>
                </c:pt>
                <c:pt idx="29">
                  <c:v>410799</c:v>
                </c:pt>
                <c:pt idx="30">
                  <c:v>411578</c:v>
                </c:pt>
                <c:pt idx="31">
                  <c:v>411771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6C-48BF-8D69-7C39C30A55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96C-48BF-8D69-7C39C30A559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@uuruzhan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96C-48BF-8D69-7C39C30A559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@syaikhu_ahmad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96C-48BF-8D69-7C39C30A559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@tbhasanuddin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96C-48BF-8D69-7C39C30A559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96C-48BF-8D69-7C39C30A55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344896"/>
        <c:axId val="272345224"/>
      </c:lineChart>
      <c:dateAx>
        <c:axId val="272344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45224"/>
        <c:crosses val="autoZero"/>
        <c:auto val="1"/>
        <c:lblOffset val="100"/>
        <c:baseTimeUnit val="days"/>
      </c:dateAx>
      <c:valAx>
        <c:axId val="27234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4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77ACF-064C-4D3C-A1F5-DB8B6CB1F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6011D4-6711-4F7F-9CE5-64A285818F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9259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B0530-2E40-4FD9-B05C-9DAF85153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1EE7D-C298-4813-8D34-C17B4F623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4764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2018-03-03T23:21:53Z</dcterms:created>
  <dcterms:modified xsi:type="dcterms:W3CDTF">2018-03-03T23:21:56Z</dcterms:modified>
</cp:coreProperties>
</file>