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Sheet1!$B$2:$B$33</c:f>
            </c:numRef>
          </c:val>
          <c:smooth val="0"/>
          <c:extLst>
            <c:ext xmlns:c16="http://schemas.microsoft.com/office/drawing/2014/chart" uri="{C3380CC4-5D6E-409C-BE32-E72D297353CC}">
              <c16:uniqueId val="{00000000-16B3-48FC-BBB3-0B12AE36CC2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Sheet1!$C$2:$C$33</c:f>
            </c:numRef>
          </c:val>
          <c:smooth val="0"/>
          <c:extLst>
            <c:ext xmlns:c16="http://schemas.microsoft.com/office/drawing/2014/chart" uri="{C3380CC4-5D6E-409C-BE32-E72D297353CC}">
              <c16:uniqueId val="{00000001-16B3-48FC-BBB3-0B12AE36CC2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Sheet1!$D$2:$D$33</c:f>
            </c:numRef>
          </c:val>
          <c:smooth val="0"/>
          <c:extLst>
            <c:ext xmlns:c16="http://schemas.microsoft.com/office/drawing/2014/chart" uri="{C3380CC4-5D6E-409C-BE32-E72D297353CC}">
              <c16:uniqueId val="{00000002-16B3-48FC-BBB3-0B12AE36CC2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Sheet1!$E$2:$E$33</c:f>
            </c:numRef>
          </c:val>
          <c:smooth val="0"/>
          <c:extLst>
            <c:ext xmlns:c16="http://schemas.microsoft.com/office/drawing/2014/chart" uri="{C3380CC4-5D6E-409C-BE32-E72D297353CC}">
              <c16:uniqueId val="{00000003-16B3-48FC-BBB3-0B12AE36CC29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Sheet1!$F$2:$F$33</c:f>
            </c:numRef>
          </c:val>
          <c:smooth val="0"/>
          <c:extLst>
            <c:ext xmlns:c16="http://schemas.microsoft.com/office/drawing/2014/chart" uri="{C3380CC4-5D6E-409C-BE32-E72D297353CC}">
              <c16:uniqueId val="{00000004-16B3-48FC-BBB3-0B12AE36CC29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Sheet1!$G$2:$G$33</c:f>
            </c:numRef>
          </c:val>
          <c:smooth val="0"/>
          <c:extLst>
            <c:ext xmlns:c16="http://schemas.microsoft.com/office/drawing/2014/chart" uri="{C3380CC4-5D6E-409C-BE32-E72D297353CC}">
              <c16:uniqueId val="{00000005-16B3-48FC-BBB3-0B12AE36CC29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Sheet1!$H$2:$H$33</c:f>
            </c:numRef>
          </c:val>
          <c:smooth val="0"/>
          <c:extLst>
            <c:ext xmlns:c16="http://schemas.microsoft.com/office/drawing/2014/chart" uri="{C3380CC4-5D6E-409C-BE32-E72D297353CC}">
              <c16:uniqueId val="{00000006-16B3-48FC-BBB3-0B12AE36CC29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Sheet1!$I$2:$I$33</c:f>
            </c:numRef>
          </c:val>
          <c:smooth val="0"/>
          <c:extLst>
            <c:ext xmlns:c16="http://schemas.microsoft.com/office/drawing/2014/chart" uri="{C3380CC4-5D6E-409C-BE32-E72D297353CC}">
              <c16:uniqueId val="{00000007-16B3-48FC-BBB3-0B12AE36CC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754080"/>
        <c:axId val="273752768"/>
      </c:lineChart>
      <c:catAx>
        <c:axId val="27375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52768"/>
        <c:crosses val="autoZero"/>
        <c:auto val="1"/>
        <c:lblAlgn val="ctr"/>
        <c:lblOffset val="100"/>
        <c:noMultiLvlLbl val="0"/>
      </c:catAx>
      <c:valAx>
        <c:axId val="27375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5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32149-10C4-45B7-8970-8A7039FCC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062BC8-57AC-433F-923C-C969B79644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7200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2354C-FEF1-4737-8D32-A987026D49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4EB45-8F05-4BCA-A571-DADCA9DC9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2186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2018-03-03T23:20:59Z</dcterms:created>
  <dcterms:modified xsi:type="dcterms:W3CDTF">2018-03-03T23:21:03Z</dcterms:modified>
</cp:coreProperties>
</file>