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-103</c:v>
                </c:pt>
                <c:pt idx="1">
                  <c:v>33</c:v>
                </c:pt>
                <c:pt idx="2">
                  <c:v>-43</c:v>
                </c:pt>
                <c:pt idx="3">
                  <c:v>95</c:v>
                </c:pt>
                <c:pt idx="4">
                  <c:v>3</c:v>
                </c:pt>
                <c:pt idx="5">
                  <c:v>94</c:v>
                </c:pt>
                <c:pt idx="6">
                  <c:v>-137</c:v>
                </c:pt>
                <c:pt idx="7">
                  <c:v>-118</c:v>
                </c:pt>
                <c:pt idx="8">
                  <c:v>-126</c:v>
                </c:pt>
                <c:pt idx="9">
                  <c:v>-119</c:v>
                </c:pt>
                <c:pt idx="10">
                  <c:v>-123</c:v>
                </c:pt>
                <c:pt idx="11">
                  <c:v>-93</c:v>
                </c:pt>
                <c:pt idx="12">
                  <c:v>-69</c:v>
                </c:pt>
                <c:pt idx="13">
                  <c:v>-90</c:v>
                </c:pt>
                <c:pt idx="14">
                  <c:v>-66</c:v>
                </c:pt>
                <c:pt idx="15">
                  <c:v>7</c:v>
                </c:pt>
                <c:pt idx="16">
                  <c:v>107</c:v>
                </c:pt>
                <c:pt idx="17">
                  <c:v>46</c:v>
                </c:pt>
                <c:pt idx="18">
                  <c:v>1123</c:v>
                </c:pt>
                <c:pt idx="19">
                  <c:v>1029</c:v>
                </c:pt>
                <c:pt idx="20">
                  <c:v>-38</c:v>
                </c:pt>
                <c:pt idx="21">
                  <c:v>-108</c:v>
                </c:pt>
                <c:pt idx="22">
                  <c:v>-118</c:v>
                </c:pt>
                <c:pt idx="23">
                  <c:v>-139</c:v>
                </c:pt>
                <c:pt idx="24">
                  <c:v>-94</c:v>
                </c:pt>
                <c:pt idx="25">
                  <c:v>102</c:v>
                </c:pt>
                <c:pt idx="26">
                  <c:v>162</c:v>
                </c:pt>
                <c:pt idx="27">
                  <c:v>60</c:v>
                </c:pt>
                <c:pt idx="28">
                  <c:v>3191</c:v>
                </c:pt>
                <c:pt idx="29">
                  <c:v>3948</c:v>
                </c:pt>
                <c:pt idx="30">
                  <c:v>3397</c:v>
                </c:pt>
                <c:pt idx="31">
                  <c:v>3461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C1-44FE-9AB0-68F423315A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109</c:v>
                </c:pt>
                <c:pt idx="1">
                  <c:v>277</c:v>
                </c:pt>
                <c:pt idx="2">
                  <c:v>438</c:v>
                </c:pt>
                <c:pt idx="3">
                  <c:v>190</c:v>
                </c:pt>
                <c:pt idx="4">
                  <c:v>-445</c:v>
                </c:pt>
                <c:pt idx="5">
                  <c:v>-529</c:v>
                </c:pt>
                <c:pt idx="6">
                  <c:v>-1032</c:v>
                </c:pt>
                <c:pt idx="7">
                  <c:v>-724</c:v>
                </c:pt>
                <c:pt idx="8">
                  <c:v>-610</c:v>
                </c:pt>
                <c:pt idx="9">
                  <c:v>-701</c:v>
                </c:pt>
                <c:pt idx="10">
                  <c:v>-774</c:v>
                </c:pt>
                <c:pt idx="11">
                  <c:v>-701</c:v>
                </c:pt>
                <c:pt idx="12">
                  <c:v>-668</c:v>
                </c:pt>
                <c:pt idx="13">
                  <c:v>-562</c:v>
                </c:pt>
                <c:pt idx="14">
                  <c:v>-690</c:v>
                </c:pt>
                <c:pt idx="15">
                  <c:v>18</c:v>
                </c:pt>
                <c:pt idx="16">
                  <c:v>571</c:v>
                </c:pt>
                <c:pt idx="17">
                  <c:v>830</c:v>
                </c:pt>
                <c:pt idx="18">
                  <c:v>572</c:v>
                </c:pt>
                <c:pt idx="19">
                  <c:v>-608</c:v>
                </c:pt>
                <c:pt idx="20">
                  <c:v>475</c:v>
                </c:pt>
                <c:pt idx="21">
                  <c:v>-66</c:v>
                </c:pt>
                <c:pt idx="22">
                  <c:v>583</c:v>
                </c:pt>
                <c:pt idx="23">
                  <c:v>599</c:v>
                </c:pt>
                <c:pt idx="24">
                  <c:v>3010</c:v>
                </c:pt>
                <c:pt idx="25">
                  <c:v>2447</c:v>
                </c:pt>
                <c:pt idx="26">
                  <c:v>4468</c:v>
                </c:pt>
                <c:pt idx="27">
                  <c:v>9043</c:v>
                </c:pt>
                <c:pt idx="28">
                  <c:v>15502</c:v>
                </c:pt>
                <c:pt idx="29">
                  <c:v>14565</c:v>
                </c:pt>
                <c:pt idx="30">
                  <c:v>13497</c:v>
                </c:pt>
                <c:pt idx="31">
                  <c:v>5279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C1-44FE-9AB0-68F423315A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6946</c:v>
                </c:pt>
                <c:pt idx="1">
                  <c:v>7994</c:v>
                </c:pt>
                <c:pt idx="2">
                  <c:v>9095</c:v>
                </c:pt>
                <c:pt idx="3">
                  <c:v>8794</c:v>
                </c:pt>
                <c:pt idx="4">
                  <c:v>6683</c:v>
                </c:pt>
                <c:pt idx="5">
                  <c:v>7560</c:v>
                </c:pt>
                <c:pt idx="6">
                  <c:v>6459</c:v>
                </c:pt>
                <c:pt idx="7">
                  <c:v>6275</c:v>
                </c:pt>
                <c:pt idx="8">
                  <c:v>7135</c:v>
                </c:pt>
                <c:pt idx="9">
                  <c:v>7649</c:v>
                </c:pt>
                <c:pt idx="10">
                  <c:v>7212</c:v>
                </c:pt>
                <c:pt idx="11">
                  <c:v>6639</c:v>
                </c:pt>
                <c:pt idx="12">
                  <c:v>6479</c:v>
                </c:pt>
                <c:pt idx="13">
                  <c:v>636</c:v>
                </c:pt>
                <c:pt idx="14">
                  <c:v>-93</c:v>
                </c:pt>
                <c:pt idx="15">
                  <c:v>-81</c:v>
                </c:pt>
                <c:pt idx="16">
                  <c:v>-77</c:v>
                </c:pt>
                <c:pt idx="17">
                  <c:v>-56</c:v>
                </c:pt>
                <c:pt idx="18">
                  <c:v>-52</c:v>
                </c:pt>
                <c:pt idx="19">
                  <c:v>-47</c:v>
                </c:pt>
                <c:pt idx="20">
                  <c:v>-36</c:v>
                </c:pt>
                <c:pt idx="21">
                  <c:v>-23</c:v>
                </c:pt>
                <c:pt idx="22">
                  <c:v>-68</c:v>
                </c:pt>
                <c:pt idx="23">
                  <c:v>-53</c:v>
                </c:pt>
                <c:pt idx="24">
                  <c:v>-76</c:v>
                </c:pt>
                <c:pt idx="25">
                  <c:v>4214</c:v>
                </c:pt>
                <c:pt idx="26">
                  <c:v>4056</c:v>
                </c:pt>
                <c:pt idx="27">
                  <c:v>4403</c:v>
                </c:pt>
                <c:pt idx="28">
                  <c:v>4525</c:v>
                </c:pt>
                <c:pt idx="29">
                  <c:v>3901</c:v>
                </c:pt>
                <c:pt idx="30">
                  <c:v>3814</c:v>
                </c:pt>
                <c:pt idx="31">
                  <c:v>3893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C1-44FE-9AB0-68F423315A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C1-44FE-9AB0-68F423315A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7C1-44FE-9AB0-68F423315A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7C1-44FE-9AB0-68F423315A5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7C1-44FE-9AB0-68F423315A5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7C1-44FE-9AB0-68F423315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738920"/>
        <c:axId val="324378944"/>
      </c:lineChart>
      <c:dateAx>
        <c:axId val="163738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78944"/>
        <c:crosses val="autoZero"/>
        <c:auto val="1"/>
        <c:lblOffset val="100"/>
        <c:baseTimeUnit val="days"/>
      </c:dateAx>
      <c:valAx>
        <c:axId val="32437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73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ABAAC-0899-4303-AF3E-D170E0F43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0480D4-3289-486E-9F2A-16C4617825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1202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60B02-5334-4A42-AB1E-FA7A6992F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13670-24C1-4F08-BDA8-C4897FCA3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630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2018-03-03T23:20:21Z</dcterms:created>
  <dcterms:modified xsi:type="dcterms:W3CDTF">2018-03-03T23:20:25Z</dcterms:modified>
</cp:coreProperties>
</file>