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604704</c:v>
                </c:pt>
                <c:pt idx="1">
                  <c:v>365051</c:v>
                </c:pt>
                <c:pt idx="2">
                  <c:v>74152</c:v>
                </c:pt>
                <c:pt idx="4">
                  <c:v>10237</c:v>
                </c:pt>
                <c:pt idx="5">
                  <c:v>23447</c:v>
                </c:pt>
                <c:pt idx="6">
                  <c:v>4380</c:v>
                </c:pt>
                <c:pt idx="7">
                  <c:v>9178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F4-4998-B847-E1D480BBAC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18665</c:v>
                </c:pt>
                <c:pt idx="1">
                  <c:v>31251</c:v>
                </c:pt>
                <c:pt idx="2">
                  <c:v>1801</c:v>
                </c:pt>
                <c:pt idx="4">
                  <c:v>146</c:v>
                </c:pt>
                <c:pt idx="5">
                  <c:v>929</c:v>
                </c:pt>
                <c:pt idx="6">
                  <c:v>14</c:v>
                </c:pt>
                <c:pt idx="7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F4-4998-B847-E1D480BBAC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5399</c:v>
                </c:pt>
                <c:pt idx="1">
                  <c:v>3193</c:v>
                </c:pt>
                <c:pt idx="2">
                  <c:v>494</c:v>
                </c:pt>
                <c:pt idx="4">
                  <c:v>49</c:v>
                </c:pt>
                <c:pt idx="5">
                  <c:v>124</c:v>
                </c:pt>
                <c:pt idx="6">
                  <c:v>0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F4-4998-B847-E1D480BBAC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1882</c:v>
                </c:pt>
                <c:pt idx="1">
                  <c:v>1275</c:v>
                </c:pt>
                <c:pt idx="2">
                  <c:v>222</c:v>
                </c:pt>
                <c:pt idx="4">
                  <c:v>20</c:v>
                </c:pt>
                <c:pt idx="5">
                  <c:v>55</c:v>
                </c:pt>
                <c:pt idx="6">
                  <c:v>0</c:v>
                </c:pt>
                <c:pt idx="7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F4-4998-B847-E1D480BBAC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5040</c:v>
                </c:pt>
                <c:pt idx="1">
                  <c:v>4349</c:v>
                </c:pt>
                <c:pt idx="2">
                  <c:v>679</c:v>
                </c:pt>
                <c:pt idx="4">
                  <c:v>6</c:v>
                </c:pt>
                <c:pt idx="5">
                  <c:v>788</c:v>
                </c:pt>
                <c:pt idx="6">
                  <c:v>0</c:v>
                </c:pt>
                <c:pt idx="7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F4-4998-B847-E1D480BBAC5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111</c:v>
                </c:pt>
                <c:pt idx="1">
                  <c:v>196</c:v>
                </c:pt>
                <c:pt idx="2">
                  <c:v>54</c:v>
                </c:pt>
                <c:pt idx="4">
                  <c:v>1</c:v>
                </c:pt>
                <c:pt idx="5">
                  <c:v>218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F4-4998-B847-E1D480BBAC5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53356</c:v>
                </c:pt>
                <c:pt idx="1">
                  <c:v>52918</c:v>
                </c:pt>
                <c:pt idx="2">
                  <c:v>11597</c:v>
                </c:pt>
                <c:pt idx="4">
                  <c:v>258</c:v>
                </c:pt>
                <c:pt idx="5">
                  <c:v>1203</c:v>
                </c:pt>
                <c:pt idx="6">
                  <c:v>1</c:v>
                </c:pt>
                <c:pt idx="7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F4-4998-B847-E1D480BBAC5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16510</c:v>
                </c:pt>
                <c:pt idx="1">
                  <c:v>18305</c:v>
                </c:pt>
                <c:pt idx="2">
                  <c:v>1842</c:v>
                </c:pt>
                <c:pt idx="4">
                  <c:v>99</c:v>
                </c:pt>
                <c:pt idx="5">
                  <c:v>4366</c:v>
                </c:pt>
                <c:pt idx="6">
                  <c:v>0</c:v>
                </c:pt>
                <c:pt idx="7">
                  <c:v>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F4-4998-B847-E1D480BBA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022736"/>
        <c:axId val="287734360"/>
      </c:barChart>
      <c:catAx>
        <c:axId val="28102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4360"/>
        <c:crosses val="autoZero"/>
        <c:auto val="1"/>
        <c:lblAlgn val="ctr"/>
        <c:lblOffset val="100"/>
        <c:noMultiLvlLbl val="0"/>
      </c:catAx>
      <c:valAx>
        <c:axId val="28773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2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AB672-E4ED-437C-AE8A-9D9584DB2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51B281-9E60-4B72-A234-5AC673D7FA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555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5941F-165C-4CCE-A4F5-075144C7A8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F34E6-AD6F-4F03-A72E-EE992B3E5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909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2018-03-03T23:19:51Z</dcterms:created>
  <dcterms:modified xsi:type="dcterms:W3CDTF">2018-03-03T23:19:54Z</dcterms:modified>
</cp:coreProperties>
</file>