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2E-4B35-9B2D-4458AD1426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29</c:v>
                </c:pt>
                <c:pt idx="1">
                  <c:v>14</c:v>
                </c:pt>
                <c:pt idx="2">
                  <c:v>64</c:v>
                </c:pt>
                <c:pt idx="3">
                  <c:v>0</c:v>
                </c:pt>
                <c:pt idx="4">
                  <c:v>4</c:v>
                </c:pt>
                <c:pt idx="5">
                  <c:v>31</c:v>
                </c:pt>
                <c:pt idx="6">
                  <c:v>9</c:v>
                </c:pt>
                <c:pt idx="7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2E-4B35-9B2D-4458AD1426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4</c:v>
                </c:pt>
                <c:pt idx="1">
                  <c:v>5</c:v>
                </c:pt>
                <c:pt idx="2">
                  <c:v>5</c:v>
                </c:pt>
                <c:pt idx="3">
                  <c:v>0</c:v>
                </c:pt>
                <c:pt idx="4">
                  <c:v>2</c:v>
                </c:pt>
                <c:pt idx="5">
                  <c:v>9</c:v>
                </c:pt>
                <c:pt idx="6">
                  <c:v>0</c:v>
                </c:pt>
                <c:pt idx="7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2E-4B35-9B2D-4458AD14261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C2E-4B35-9B2D-4458AD14261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C2E-4B35-9B2D-4458AD14261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0</c:v>
                </c:pt>
                <c:pt idx="1">
                  <c:v>25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C2E-4B35-9B2D-4458AD1426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8764600"/>
        <c:axId val="169752944"/>
      </c:barChart>
      <c:catAx>
        <c:axId val="278764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752944"/>
        <c:crosses val="autoZero"/>
        <c:auto val="1"/>
        <c:lblAlgn val="ctr"/>
        <c:lblOffset val="100"/>
        <c:noMultiLvlLbl val="0"/>
      </c:catAx>
      <c:valAx>
        <c:axId val="16975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64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9C995-0DAA-4B04-9448-017EA770D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AE0D35-3FD4-43BA-9883-53817274F5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80739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C7CF90-3419-4CA2-BFA2-778484C16C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AF817-933A-44F0-B7F3-631EF78B6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6056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</dc:title>
  <dc:creator>Administrator</dc:creator>
  <cp:lastModifiedBy>Administrator</cp:lastModifiedBy>
  <cp:revision>1</cp:revision>
  <dcterms:created xsi:type="dcterms:W3CDTF">2018-03-03T23:19:29Z</dcterms:created>
  <dcterms:modified xsi:type="dcterms:W3CDTF">2018-03-03T23:19:33Z</dcterms:modified>
</cp:coreProperties>
</file>