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83-4572-A8B9-36F7E09178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9094979</c:v>
                </c:pt>
                <c:pt idx="1">
                  <c:v>9095256</c:v>
                </c:pt>
                <c:pt idx="2">
                  <c:v>9095694</c:v>
                </c:pt>
                <c:pt idx="3">
                  <c:v>9095884</c:v>
                </c:pt>
                <c:pt idx="4">
                  <c:v>9095439</c:v>
                </c:pt>
                <c:pt idx="5">
                  <c:v>9094910</c:v>
                </c:pt>
                <c:pt idx="6">
                  <c:v>9093878</c:v>
                </c:pt>
                <c:pt idx="7">
                  <c:v>9093154</c:v>
                </c:pt>
                <c:pt idx="8">
                  <c:v>9092544</c:v>
                </c:pt>
                <c:pt idx="9">
                  <c:v>9091843</c:v>
                </c:pt>
                <c:pt idx="10">
                  <c:v>9091069</c:v>
                </c:pt>
                <c:pt idx="11">
                  <c:v>9090368</c:v>
                </c:pt>
                <c:pt idx="12">
                  <c:v>9089700</c:v>
                </c:pt>
                <c:pt idx="13">
                  <c:v>9089138</c:v>
                </c:pt>
                <c:pt idx="14">
                  <c:v>9088448</c:v>
                </c:pt>
                <c:pt idx="15">
                  <c:v>9088466</c:v>
                </c:pt>
                <c:pt idx="16">
                  <c:v>9089037</c:v>
                </c:pt>
                <c:pt idx="17">
                  <c:v>9089867</c:v>
                </c:pt>
                <c:pt idx="18">
                  <c:v>9090439</c:v>
                </c:pt>
                <c:pt idx="19">
                  <c:v>9089831</c:v>
                </c:pt>
                <c:pt idx="20">
                  <c:v>9090306</c:v>
                </c:pt>
                <c:pt idx="21">
                  <c:v>9090240</c:v>
                </c:pt>
                <c:pt idx="22">
                  <c:v>9090823</c:v>
                </c:pt>
                <c:pt idx="23">
                  <c:v>9091422</c:v>
                </c:pt>
                <c:pt idx="24">
                  <c:v>9094432</c:v>
                </c:pt>
                <c:pt idx="25">
                  <c:v>9096879</c:v>
                </c:pt>
                <c:pt idx="26">
                  <c:v>9101347</c:v>
                </c:pt>
                <c:pt idx="27">
                  <c:v>9110390</c:v>
                </c:pt>
                <c:pt idx="28">
                  <c:v>9125892</c:v>
                </c:pt>
                <c:pt idx="29">
                  <c:v>9140457</c:v>
                </c:pt>
                <c:pt idx="30">
                  <c:v>9153954</c:v>
                </c:pt>
                <c:pt idx="31">
                  <c:v>9159233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83-4572-A8B9-36F7E09178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312241</c:v>
                </c:pt>
                <c:pt idx="1">
                  <c:v>320235</c:v>
                </c:pt>
                <c:pt idx="2">
                  <c:v>329330</c:v>
                </c:pt>
                <c:pt idx="3">
                  <c:v>338124</c:v>
                </c:pt>
                <c:pt idx="4">
                  <c:v>344807</c:v>
                </c:pt>
                <c:pt idx="5">
                  <c:v>352367</c:v>
                </c:pt>
                <c:pt idx="6">
                  <c:v>358826</c:v>
                </c:pt>
                <c:pt idx="7">
                  <c:v>365101</c:v>
                </c:pt>
                <c:pt idx="8">
                  <c:v>372236</c:v>
                </c:pt>
                <c:pt idx="9">
                  <c:v>379885</c:v>
                </c:pt>
                <c:pt idx="10">
                  <c:v>387097</c:v>
                </c:pt>
                <c:pt idx="11">
                  <c:v>393736</c:v>
                </c:pt>
                <c:pt idx="12">
                  <c:v>400215</c:v>
                </c:pt>
                <c:pt idx="13">
                  <c:v>400851</c:v>
                </c:pt>
                <c:pt idx="14">
                  <c:v>400758</c:v>
                </c:pt>
                <c:pt idx="15">
                  <c:v>400677</c:v>
                </c:pt>
                <c:pt idx="16">
                  <c:v>400600</c:v>
                </c:pt>
                <c:pt idx="17">
                  <c:v>400544</c:v>
                </c:pt>
                <c:pt idx="18">
                  <c:v>400492</c:v>
                </c:pt>
                <c:pt idx="19">
                  <c:v>400445</c:v>
                </c:pt>
                <c:pt idx="20">
                  <c:v>400409</c:v>
                </c:pt>
                <c:pt idx="21">
                  <c:v>400386</c:v>
                </c:pt>
                <c:pt idx="22">
                  <c:v>400318</c:v>
                </c:pt>
                <c:pt idx="23">
                  <c:v>400265</c:v>
                </c:pt>
                <c:pt idx="24">
                  <c:v>400189</c:v>
                </c:pt>
                <c:pt idx="25">
                  <c:v>404403</c:v>
                </c:pt>
                <c:pt idx="26">
                  <c:v>408459</c:v>
                </c:pt>
                <c:pt idx="27">
                  <c:v>412862</c:v>
                </c:pt>
                <c:pt idx="28">
                  <c:v>417387</c:v>
                </c:pt>
                <c:pt idx="29">
                  <c:v>421288</c:v>
                </c:pt>
                <c:pt idx="30">
                  <c:v>425102</c:v>
                </c:pt>
                <c:pt idx="31">
                  <c:v>428995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83-4572-A8B9-36F7E09178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83-4572-A8B9-36F7E09178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83-4572-A8B9-36F7E09178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83-4572-A8B9-36F7E09178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483-4572-A8B9-36F7E09178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483-4572-A8B9-36F7E0917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36856"/>
        <c:axId val="280038152"/>
      </c:lineChart>
      <c:dateAx>
        <c:axId val="28463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8152"/>
        <c:crosses val="autoZero"/>
        <c:auto val="1"/>
        <c:lblOffset val="100"/>
        <c:baseTimeUnit val="days"/>
      </c:dateAx>
      <c:valAx>
        <c:axId val="28003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3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4CC8-60A0-4EB9-96D6-A11AB8B08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34F55-7471-479A-953D-A5779A2432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272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4DEF3-3037-4000-BCE8-6100BFA82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6716A-46F0-4C0D-B9D9-E12A651E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19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2018-03-03T23:17:26Z</dcterms:created>
  <dcterms:modified xsi:type="dcterms:W3CDTF">2018-03-03T23:17:30Z</dcterms:modified>
</cp:coreProperties>
</file>