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Ridwan Kamil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Sheet1!$A$2:$A$60</c:f>
              <c:numCache>
                <c:formatCode>m/d/yyyy</c:formatCode>
                <c:ptCount val="59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  <c:pt idx="32">
                  <c:v>43136</c:v>
                </c:pt>
                <c:pt idx="33">
                  <c:v>43137</c:v>
                </c:pt>
                <c:pt idx="34">
                  <c:v>43138</c:v>
                </c:pt>
                <c:pt idx="35">
                  <c:v>43139</c:v>
                </c:pt>
                <c:pt idx="36">
                  <c:v>43140</c:v>
                </c:pt>
                <c:pt idx="37">
                  <c:v>43141</c:v>
                </c:pt>
                <c:pt idx="38">
                  <c:v>43142</c:v>
                </c:pt>
                <c:pt idx="39">
                  <c:v>43143</c:v>
                </c:pt>
                <c:pt idx="40">
                  <c:v>43144</c:v>
                </c:pt>
                <c:pt idx="41">
                  <c:v>43145</c:v>
                </c:pt>
                <c:pt idx="42">
                  <c:v>43146</c:v>
                </c:pt>
                <c:pt idx="43">
                  <c:v>43147</c:v>
                </c:pt>
                <c:pt idx="44">
                  <c:v>43148</c:v>
                </c:pt>
                <c:pt idx="45">
                  <c:v>43149</c:v>
                </c:pt>
                <c:pt idx="46">
                  <c:v>43150</c:v>
                </c:pt>
                <c:pt idx="47">
                  <c:v>43151</c:v>
                </c:pt>
                <c:pt idx="48">
                  <c:v>43152</c:v>
                </c:pt>
                <c:pt idx="49">
                  <c:v>43153</c:v>
                </c:pt>
                <c:pt idx="50">
                  <c:v>43154</c:v>
                </c:pt>
                <c:pt idx="51">
                  <c:v>43155</c:v>
                </c:pt>
                <c:pt idx="52">
                  <c:v>43156</c:v>
                </c:pt>
                <c:pt idx="53">
                  <c:v>43157</c:v>
                </c:pt>
                <c:pt idx="54">
                  <c:v>43158</c:v>
                </c:pt>
                <c:pt idx="55">
                  <c:v>43159</c:v>
                </c:pt>
                <c:pt idx="56">
                  <c:v>43160</c:v>
                </c:pt>
                <c:pt idx="57">
                  <c:v>43161</c:v>
                </c:pt>
                <c:pt idx="58">
                  <c:v>43162</c:v>
                </c:pt>
              </c:numCache>
            </c:numRef>
          </c:cat>
          <c:val>
            <c:numRef>
              <c:f>Sheet1!$B$2:$B$60</c:f>
              <c:numCache>
                <c:formatCode>General</c:formatCode>
                <c:ptCount val="59"/>
                <c:pt idx="0">
                  <c:v>3242645</c:v>
                </c:pt>
                <c:pt idx="1">
                  <c:v>3242678</c:v>
                </c:pt>
                <c:pt idx="2">
                  <c:v>3242635</c:v>
                </c:pt>
                <c:pt idx="3">
                  <c:v>3242730</c:v>
                </c:pt>
                <c:pt idx="4">
                  <c:v>3242733</c:v>
                </c:pt>
                <c:pt idx="5">
                  <c:v>3242827</c:v>
                </c:pt>
                <c:pt idx="6">
                  <c:v>3242690</c:v>
                </c:pt>
                <c:pt idx="7">
                  <c:v>3242572</c:v>
                </c:pt>
                <c:pt idx="8">
                  <c:v>3242446</c:v>
                </c:pt>
                <c:pt idx="9">
                  <c:v>3242327</c:v>
                </c:pt>
                <c:pt idx="10">
                  <c:v>3242204</c:v>
                </c:pt>
                <c:pt idx="11">
                  <c:v>3242111</c:v>
                </c:pt>
                <c:pt idx="12">
                  <c:v>3242042</c:v>
                </c:pt>
                <c:pt idx="13">
                  <c:v>3241952</c:v>
                </c:pt>
                <c:pt idx="14">
                  <c:v>3241886</c:v>
                </c:pt>
                <c:pt idx="15">
                  <c:v>3241893</c:v>
                </c:pt>
                <c:pt idx="16">
                  <c:v>3242000</c:v>
                </c:pt>
                <c:pt idx="17">
                  <c:v>3242046</c:v>
                </c:pt>
                <c:pt idx="18">
                  <c:v>3243169</c:v>
                </c:pt>
                <c:pt idx="19">
                  <c:v>3244198</c:v>
                </c:pt>
                <c:pt idx="20">
                  <c:v>3244160</c:v>
                </c:pt>
                <c:pt idx="21">
                  <c:v>3244052</c:v>
                </c:pt>
                <c:pt idx="22">
                  <c:v>3243934</c:v>
                </c:pt>
                <c:pt idx="23">
                  <c:v>3243795</c:v>
                </c:pt>
                <c:pt idx="24">
                  <c:v>3243701</c:v>
                </c:pt>
                <c:pt idx="25">
                  <c:v>3243803</c:v>
                </c:pt>
                <c:pt idx="26">
                  <c:v>3243965</c:v>
                </c:pt>
                <c:pt idx="27">
                  <c:v>3244025</c:v>
                </c:pt>
                <c:pt idx="28">
                  <c:v>3247216</c:v>
                </c:pt>
                <c:pt idx="29">
                  <c:v>3251164</c:v>
                </c:pt>
                <c:pt idx="30">
                  <c:v>3254561</c:v>
                </c:pt>
                <c:pt idx="31">
                  <c:v>3258022</c:v>
                </c:pt>
                <c:pt idx="32">
                  <c:v>3259234</c:v>
                </c:pt>
                <c:pt idx="33">
                  <c:v>3260507</c:v>
                </c:pt>
                <c:pt idx="34">
                  <c:v>3262858</c:v>
                </c:pt>
                <c:pt idx="35">
                  <c:v>3265094</c:v>
                </c:pt>
                <c:pt idx="36">
                  <c:v>3266727</c:v>
                </c:pt>
                <c:pt idx="37">
                  <c:v>3269479</c:v>
                </c:pt>
                <c:pt idx="38">
                  <c:v>3272224</c:v>
                </c:pt>
                <c:pt idx="39">
                  <c:v>3274429</c:v>
                </c:pt>
                <c:pt idx="40">
                  <c:v>3276722</c:v>
                </c:pt>
                <c:pt idx="41">
                  <c:v>3278967</c:v>
                </c:pt>
                <c:pt idx="42">
                  <c:v>3280930</c:v>
                </c:pt>
                <c:pt idx="43">
                  <c:v>3282727</c:v>
                </c:pt>
                <c:pt idx="44">
                  <c:v>3284720</c:v>
                </c:pt>
                <c:pt idx="45">
                  <c:v>3286576</c:v>
                </c:pt>
                <c:pt idx="46">
                  <c:v>3287657</c:v>
                </c:pt>
                <c:pt idx="47">
                  <c:v>3288895</c:v>
                </c:pt>
                <c:pt idx="48">
                  <c:v>3289969</c:v>
                </c:pt>
                <c:pt idx="49">
                  <c:v>3289952</c:v>
                </c:pt>
                <c:pt idx="50">
                  <c:v>3289680</c:v>
                </c:pt>
                <c:pt idx="51">
                  <c:v>3289917</c:v>
                </c:pt>
                <c:pt idx="52">
                  <c:v>3290365</c:v>
                </c:pt>
                <c:pt idx="53">
                  <c:v>3290292</c:v>
                </c:pt>
                <c:pt idx="54">
                  <c:v>3290047</c:v>
                </c:pt>
                <c:pt idx="55">
                  <c:v>3289862</c:v>
                </c:pt>
                <c:pt idx="56">
                  <c:v>3289600</c:v>
                </c:pt>
                <c:pt idx="57">
                  <c:v>3289262</c:v>
                </c:pt>
                <c:pt idx="58">
                  <c:v>3288939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F1-4306-81F2-C8AF4373585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Kang Dedi Mulyadi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Sheet1!$A$2:$A$60</c:f>
              <c:numCache>
                <c:formatCode>m/d/yyyy</c:formatCode>
                <c:ptCount val="59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  <c:pt idx="32">
                  <c:v>43136</c:v>
                </c:pt>
                <c:pt idx="33">
                  <c:v>43137</c:v>
                </c:pt>
                <c:pt idx="34">
                  <c:v>43138</c:v>
                </c:pt>
                <c:pt idx="35">
                  <c:v>43139</c:v>
                </c:pt>
                <c:pt idx="36">
                  <c:v>43140</c:v>
                </c:pt>
                <c:pt idx="37">
                  <c:v>43141</c:v>
                </c:pt>
                <c:pt idx="38">
                  <c:v>43142</c:v>
                </c:pt>
                <c:pt idx="39">
                  <c:v>43143</c:v>
                </c:pt>
                <c:pt idx="40">
                  <c:v>43144</c:v>
                </c:pt>
                <c:pt idx="41">
                  <c:v>43145</c:v>
                </c:pt>
                <c:pt idx="42">
                  <c:v>43146</c:v>
                </c:pt>
                <c:pt idx="43">
                  <c:v>43147</c:v>
                </c:pt>
                <c:pt idx="44">
                  <c:v>43148</c:v>
                </c:pt>
                <c:pt idx="45">
                  <c:v>43149</c:v>
                </c:pt>
                <c:pt idx="46">
                  <c:v>43150</c:v>
                </c:pt>
                <c:pt idx="47">
                  <c:v>43151</c:v>
                </c:pt>
                <c:pt idx="48">
                  <c:v>43152</c:v>
                </c:pt>
                <c:pt idx="49">
                  <c:v>43153</c:v>
                </c:pt>
                <c:pt idx="50">
                  <c:v>43154</c:v>
                </c:pt>
                <c:pt idx="51">
                  <c:v>43155</c:v>
                </c:pt>
                <c:pt idx="52">
                  <c:v>43156</c:v>
                </c:pt>
                <c:pt idx="53">
                  <c:v>43157</c:v>
                </c:pt>
                <c:pt idx="54">
                  <c:v>43158</c:v>
                </c:pt>
                <c:pt idx="55">
                  <c:v>43159</c:v>
                </c:pt>
                <c:pt idx="56">
                  <c:v>43160</c:v>
                </c:pt>
                <c:pt idx="57">
                  <c:v>43161</c:v>
                </c:pt>
                <c:pt idx="58">
                  <c:v>43162</c:v>
                </c:pt>
              </c:numCache>
            </c:numRef>
          </c:cat>
          <c:val>
            <c:numRef>
              <c:f>Sheet1!$C$2:$C$60</c:f>
              <c:numCache>
                <c:formatCode>General</c:formatCode>
                <c:ptCount val="59"/>
                <c:pt idx="0">
                  <c:v>9094979</c:v>
                </c:pt>
                <c:pt idx="1">
                  <c:v>9095256</c:v>
                </c:pt>
                <c:pt idx="2">
                  <c:v>9095694</c:v>
                </c:pt>
                <c:pt idx="3">
                  <c:v>9095884</c:v>
                </c:pt>
                <c:pt idx="4">
                  <c:v>9095439</c:v>
                </c:pt>
                <c:pt idx="5">
                  <c:v>9094910</c:v>
                </c:pt>
                <c:pt idx="6">
                  <c:v>9093878</c:v>
                </c:pt>
                <c:pt idx="7">
                  <c:v>9093154</c:v>
                </c:pt>
                <c:pt idx="8">
                  <c:v>9092544</c:v>
                </c:pt>
                <c:pt idx="9">
                  <c:v>9091843</c:v>
                </c:pt>
                <c:pt idx="10">
                  <c:v>9091069</c:v>
                </c:pt>
                <c:pt idx="11">
                  <c:v>9090368</c:v>
                </c:pt>
                <c:pt idx="12">
                  <c:v>9089700</c:v>
                </c:pt>
                <c:pt idx="13">
                  <c:v>9089138</c:v>
                </c:pt>
                <c:pt idx="14">
                  <c:v>9088448</c:v>
                </c:pt>
                <c:pt idx="15">
                  <c:v>9088466</c:v>
                </c:pt>
                <c:pt idx="16">
                  <c:v>9089037</c:v>
                </c:pt>
                <c:pt idx="17">
                  <c:v>9089867</c:v>
                </c:pt>
                <c:pt idx="18">
                  <c:v>9090439</c:v>
                </c:pt>
                <c:pt idx="19">
                  <c:v>9089831</c:v>
                </c:pt>
                <c:pt idx="20">
                  <c:v>9090306</c:v>
                </c:pt>
                <c:pt idx="21">
                  <c:v>9090240</c:v>
                </c:pt>
                <c:pt idx="22">
                  <c:v>9090823</c:v>
                </c:pt>
                <c:pt idx="23">
                  <c:v>9091422</c:v>
                </c:pt>
                <c:pt idx="24">
                  <c:v>9094432</c:v>
                </c:pt>
                <c:pt idx="25">
                  <c:v>9096879</c:v>
                </c:pt>
                <c:pt idx="26">
                  <c:v>9101347</c:v>
                </c:pt>
                <c:pt idx="27">
                  <c:v>9110390</c:v>
                </c:pt>
                <c:pt idx="28">
                  <c:v>9125892</c:v>
                </c:pt>
                <c:pt idx="29">
                  <c:v>9140457</c:v>
                </c:pt>
                <c:pt idx="30">
                  <c:v>9153954</c:v>
                </c:pt>
                <c:pt idx="31">
                  <c:v>9159233</c:v>
                </c:pt>
                <c:pt idx="32">
                  <c:v>9161700</c:v>
                </c:pt>
                <c:pt idx="33">
                  <c:v>9164806</c:v>
                </c:pt>
                <c:pt idx="34">
                  <c:v>9168825</c:v>
                </c:pt>
                <c:pt idx="35">
                  <c:v>9173389</c:v>
                </c:pt>
                <c:pt idx="36">
                  <c:v>9176560</c:v>
                </c:pt>
                <c:pt idx="37">
                  <c:v>9182781</c:v>
                </c:pt>
                <c:pt idx="38">
                  <c:v>9197412</c:v>
                </c:pt>
                <c:pt idx="39">
                  <c:v>9217203</c:v>
                </c:pt>
                <c:pt idx="40">
                  <c:v>9236886</c:v>
                </c:pt>
                <c:pt idx="41">
                  <c:v>9255925</c:v>
                </c:pt>
                <c:pt idx="42">
                  <c:v>9273197</c:v>
                </c:pt>
                <c:pt idx="43">
                  <c:v>9292500</c:v>
                </c:pt>
                <c:pt idx="44">
                  <c:v>9310075</c:v>
                </c:pt>
                <c:pt idx="45">
                  <c:v>9327204</c:v>
                </c:pt>
                <c:pt idx="46">
                  <c:v>9343096</c:v>
                </c:pt>
                <c:pt idx="47">
                  <c:v>9357188</c:v>
                </c:pt>
                <c:pt idx="48">
                  <c:v>9371161</c:v>
                </c:pt>
                <c:pt idx="49">
                  <c:v>9385638</c:v>
                </c:pt>
                <c:pt idx="50">
                  <c:v>9401752</c:v>
                </c:pt>
                <c:pt idx="51">
                  <c:v>9418413</c:v>
                </c:pt>
                <c:pt idx="52">
                  <c:v>9435654</c:v>
                </c:pt>
                <c:pt idx="53">
                  <c:v>9450600</c:v>
                </c:pt>
                <c:pt idx="54">
                  <c:v>9463990</c:v>
                </c:pt>
                <c:pt idx="55">
                  <c:v>9477896</c:v>
                </c:pt>
                <c:pt idx="56">
                  <c:v>9492479</c:v>
                </c:pt>
                <c:pt idx="57">
                  <c:v>9507408</c:v>
                </c:pt>
                <c:pt idx="58">
                  <c:v>9522211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2F1-4306-81F2-C8AF4373585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Deddy Mizwar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Sheet1!$A$2:$A$60</c:f>
              <c:numCache>
                <c:formatCode>m/d/yyyy</c:formatCode>
                <c:ptCount val="59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  <c:pt idx="32">
                  <c:v>43136</c:v>
                </c:pt>
                <c:pt idx="33">
                  <c:v>43137</c:v>
                </c:pt>
                <c:pt idx="34">
                  <c:v>43138</c:v>
                </c:pt>
                <c:pt idx="35">
                  <c:v>43139</c:v>
                </c:pt>
                <c:pt idx="36">
                  <c:v>43140</c:v>
                </c:pt>
                <c:pt idx="37">
                  <c:v>43141</c:v>
                </c:pt>
                <c:pt idx="38">
                  <c:v>43142</c:v>
                </c:pt>
                <c:pt idx="39">
                  <c:v>43143</c:v>
                </c:pt>
                <c:pt idx="40">
                  <c:v>43144</c:v>
                </c:pt>
                <c:pt idx="41">
                  <c:v>43145</c:v>
                </c:pt>
                <c:pt idx="42">
                  <c:v>43146</c:v>
                </c:pt>
                <c:pt idx="43">
                  <c:v>43147</c:v>
                </c:pt>
                <c:pt idx="44">
                  <c:v>43148</c:v>
                </c:pt>
                <c:pt idx="45">
                  <c:v>43149</c:v>
                </c:pt>
                <c:pt idx="46">
                  <c:v>43150</c:v>
                </c:pt>
                <c:pt idx="47">
                  <c:v>43151</c:v>
                </c:pt>
                <c:pt idx="48">
                  <c:v>43152</c:v>
                </c:pt>
                <c:pt idx="49">
                  <c:v>43153</c:v>
                </c:pt>
                <c:pt idx="50">
                  <c:v>43154</c:v>
                </c:pt>
                <c:pt idx="51">
                  <c:v>43155</c:v>
                </c:pt>
                <c:pt idx="52">
                  <c:v>43156</c:v>
                </c:pt>
                <c:pt idx="53">
                  <c:v>43157</c:v>
                </c:pt>
                <c:pt idx="54">
                  <c:v>43158</c:v>
                </c:pt>
                <c:pt idx="55">
                  <c:v>43159</c:v>
                </c:pt>
                <c:pt idx="56">
                  <c:v>43160</c:v>
                </c:pt>
                <c:pt idx="57">
                  <c:v>43161</c:v>
                </c:pt>
                <c:pt idx="58">
                  <c:v>43162</c:v>
                </c:pt>
              </c:numCache>
            </c:numRef>
          </c:cat>
          <c:val>
            <c:numRef>
              <c:f>Sheet1!$D$2:$D$60</c:f>
              <c:numCache>
                <c:formatCode>General</c:formatCode>
                <c:ptCount val="59"/>
                <c:pt idx="0">
                  <c:v>312241</c:v>
                </c:pt>
                <c:pt idx="1">
                  <c:v>320235</c:v>
                </c:pt>
                <c:pt idx="2">
                  <c:v>329330</c:v>
                </c:pt>
                <c:pt idx="3">
                  <c:v>338124</c:v>
                </c:pt>
                <c:pt idx="4">
                  <c:v>344807</c:v>
                </c:pt>
                <c:pt idx="5">
                  <c:v>352367</c:v>
                </c:pt>
                <c:pt idx="6">
                  <c:v>358826</c:v>
                </c:pt>
                <c:pt idx="7">
                  <c:v>365101</c:v>
                </c:pt>
                <c:pt idx="8">
                  <c:v>372236</c:v>
                </c:pt>
                <c:pt idx="9">
                  <c:v>379885</c:v>
                </c:pt>
                <c:pt idx="10">
                  <c:v>387097</c:v>
                </c:pt>
                <c:pt idx="11">
                  <c:v>393736</c:v>
                </c:pt>
                <c:pt idx="12">
                  <c:v>400215</c:v>
                </c:pt>
                <c:pt idx="13">
                  <c:v>400851</c:v>
                </c:pt>
                <c:pt idx="14">
                  <c:v>400758</c:v>
                </c:pt>
                <c:pt idx="15">
                  <c:v>400677</c:v>
                </c:pt>
                <c:pt idx="16">
                  <c:v>400600</c:v>
                </c:pt>
                <c:pt idx="17">
                  <c:v>400544</c:v>
                </c:pt>
                <c:pt idx="18">
                  <c:v>400492</c:v>
                </c:pt>
                <c:pt idx="19">
                  <c:v>400445</c:v>
                </c:pt>
                <c:pt idx="20">
                  <c:v>400409</c:v>
                </c:pt>
                <c:pt idx="21">
                  <c:v>400386</c:v>
                </c:pt>
                <c:pt idx="22">
                  <c:v>400318</c:v>
                </c:pt>
                <c:pt idx="23">
                  <c:v>400265</c:v>
                </c:pt>
                <c:pt idx="24">
                  <c:v>400189</c:v>
                </c:pt>
                <c:pt idx="25">
                  <c:v>404403</c:v>
                </c:pt>
                <c:pt idx="26">
                  <c:v>408459</c:v>
                </c:pt>
                <c:pt idx="27">
                  <c:v>412862</c:v>
                </c:pt>
                <c:pt idx="28">
                  <c:v>417387</c:v>
                </c:pt>
                <c:pt idx="29">
                  <c:v>421288</c:v>
                </c:pt>
                <c:pt idx="30">
                  <c:v>425102</c:v>
                </c:pt>
                <c:pt idx="31">
                  <c:v>428995</c:v>
                </c:pt>
                <c:pt idx="32">
                  <c:v>432359</c:v>
                </c:pt>
                <c:pt idx="33">
                  <c:v>435975</c:v>
                </c:pt>
                <c:pt idx="34">
                  <c:v>439157</c:v>
                </c:pt>
                <c:pt idx="35">
                  <c:v>442739</c:v>
                </c:pt>
                <c:pt idx="36">
                  <c:v>446479</c:v>
                </c:pt>
                <c:pt idx="37">
                  <c:v>450221</c:v>
                </c:pt>
                <c:pt idx="38">
                  <c:v>456274</c:v>
                </c:pt>
                <c:pt idx="39">
                  <c:v>461860</c:v>
                </c:pt>
                <c:pt idx="40">
                  <c:v>461774</c:v>
                </c:pt>
                <c:pt idx="41">
                  <c:v>461758</c:v>
                </c:pt>
                <c:pt idx="42">
                  <c:v>461719</c:v>
                </c:pt>
                <c:pt idx="43">
                  <c:v>461641</c:v>
                </c:pt>
                <c:pt idx="44">
                  <c:v>461591</c:v>
                </c:pt>
                <c:pt idx="45">
                  <c:v>461544</c:v>
                </c:pt>
                <c:pt idx="46">
                  <c:v>461506</c:v>
                </c:pt>
                <c:pt idx="47">
                  <c:v>466470</c:v>
                </c:pt>
                <c:pt idx="48">
                  <c:v>471119</c:v>
                </c:pt>
                <c:pt idx="49">
                  <c:v>475531</c:v>
                </c:pt>
                <c:pt idx="50">
                  <c:v>482290</c:v>
                </c:pt>
                <c:pt idx="51">
                  <c:v>489950</c:v>
                </c:pt>
                <c:pt idx="52">
                  <c:v>496933</c:v>
                </c:pt>
                <c:pt idx="53">
                  <c:v>503159</c:v>
                </c:pt>
                <c:pt idx="54">
                  <c:v>508446</c:v>
                </c:pt>
                <c:pt idx="55">
                  <c:v>513571</c:v>
                </c:pt>
                <c:pt idx="56">
                  <c:v>513870</c:v>
                </c:pt>
                <c:pt idx="57">
                  <c:v>513800</c:v>
                </c:pt>
                <c:pt idx="58">
                  <c:v>513724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2F1-4306-81F2-C8AF4373585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Sudrajat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Sheet1!$A$2:$A$60</c:f>
              <c:numCache>
                <c:formatCode>m/d/yyyy</c:formatCode>
                <c:ptCount val="59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  <c:pt idx="32">
                  <c:v>43136</c:v>
                </c:pt>
                <c:pt idx="33">
                  <c:v>43137</c:v>
                </c:pt>
                <c:pt idx="34">
                  <c:v>43138</c:v>
                </c:pt>
                <c:pt idx="35">
                  <c:v>43139</c:v>
                </c:pt>
                <c:pt idx="36">
                  <c:v>43140</c:v>
                </c:pt>
                <c:pt idx="37">
                  <c:v>43141</c:v>
                </c:pt>
                <c:pt idx="38">
                  <c:v>43142</c:v>
                </c:pt>
                <c:pt idx="39">
                  <c:v>43143</c:v>
                </c:pt>
                <c:pt idx="40">
                  <c:v>43144</c:v>
                </c:pt>
                <c:pt idx="41">
                  <c:v>43145</c:v>
                </c:pt>
                <c:pt idx="42">
                  <c:v>43146</c:v>
                </c:pt>
                <c:pt idx="43">
                  <c:v>43147</c:v>
                </c:pt>
                <c:pt idx="44">
                  <c:v>43148</c:v>
                </c:pt>
                <c:pt idx="45">
                  <c:v>43149</c:v>
                </c:pt>
                <c:pt idx="46">
                  <c:v>43150</c:v>
                </c:pt>
                <c:pt idx="47">
                  <c:v>43151</c:v>
                </c:pt>
                <c:pt idx="48">
                  <c:v>43152</c:v>
                </c:pt>
                <c:pt idx="49">
                  <c:v>43153</c:v>
                </c:pt>
                <c:pt idx="50">
                  <c:v>43154</c:v>
                </c:pt>
                <c:pt idx="51">
                  <c:v>43155</c:v>
                </c:pt>
                <c:pt idx="52">
                  <c:v>43156</c:v>
                </c:pt>
                <c:pt idx="53">
                  <c:v>43157</c:v>
                </c:pt>
                <c:pt idx="54">
                  <c:v>43158</c:v>
                </c:pt>
                <c:pt idx="55">
                  <c:v>43159</c:v>
                </c:pt>
                <c:pt idx="56">
                  <c:v>43160</c:v>
                </c:pt>
                <c:pt idx="57">
                  <c:v>43161</c:v>
                </c:pt>
                <c:pt idx="58">
                  <c:v>43162</c:v>
                </c:pt>
              </c:numCache>
            </c:numRef>
          </c:cat>
          <c:val>
            <c:numRef>
              <c:f>Sheet1!$E$2:$E$60</c:f>
              <c:numCache>
                <c:formatCode>General</c:formatCode>
                <c:ptCount val="59"/>
                <c:pt idx="58">
                  <c:v>2378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2F1-4306-81F2-C8AF4373585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Kang Uu Ruzhanul Ulum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Sheet1!$A$2:$A$60</c:f>
              <c:numCache>
                <c:formatCode>m/d/yyyy</c:formatCode>
                <c:ptCount val="59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  <c:pt idx="32">
                  <c:v>43136</c:v>
                </c:pt>
                <c:pt idx="33">
                  <c:v>43137</c:v>
                </c:pt>
                <c:pt idx="34">
                  <c:v>43138</c:v>
                </c:pt>
                <c:pt idx="35">
                  <c:v>43139</c:v>
                </c:pt>
                <c:pt idx="36">
                  <c:v>43140</c:v>
                </c:pt>
                <c:pt idx="37">
                  <c:v>43141</c:v>
                </c:pt>
                <c:pt idx="38">
                  <c:v>43142</c:v>
                </c:pt>
                <c:pt idx="39">
                  <c:v>43143</c:v>
                </c:pt>
                <c:pt idx="40">
                  <c:v>43144</c:v>
                </c:pt>
                <c:pt idx="41">
                  <c:v>43145</c:v>
                </c:pt>
                <c:pt idx="42">
                  <c:v>43146</c:v>
                </c:pt>
                <c:pt idx="43">
                  <c:v>43147</c:v>
                </c:pt>
                <c:pt idx="44">
                  <c:v>43148</c:v>
                </c:pt>
                <c:pt idx="45">
                  <c:v>43149</c:v>
                </c:pt>
                <c:pt idx="46">
                  <c:v>43150</c:v>
                </c:pt>
                <c:pt idx="47">
                  <c:v>43151</c:v>
                </c:pt>
                <c:pt idx="48">
                  <c:v>43152</c:v>
                </c:pt>
                <c:pt idx="49">
                  <c:v>43153</c:v>
                </c:pt>
                <c:pt idx="50">
                  <c:v>43154</c:v>
                </c:pt>
                <c:pt idx="51">
                  <c:v>43155</c:v>
                </c:pt>
                <c:pt idx="52">
                  <c:v>43156</c:v>
                </c:pt>
                <c:pt idx="53">
                  <c:v>43157</c:v>
                </c:pt>
                <c:pt idx="54">
                  <c:v>43158</c:v>
                </c:pt>
                <c:pt idx="55">
                  <c:v>43159</c:v>
                </c:pt>
                <c:pt idx="56">
                  <c:v>43160</c:v>
                </c:pt>
                <c:pt idx="57">
                  <c:v>43161</c:v>
                </c:pt>
                <c:pt idx="58">
                  <c:v>43162</c:v>
                </c:pt>
              </c:numCache>
            </c:numRef>
          </c:cat>
          <c:val>
            <c:numRef>
              <c:f>Sheet1!$F$2:$F$60</c:f>
              <c:numCache>
                <c:formatCode>General</c:formatCode>
                <c:ptCount val="59"/>
                <c:pt idx="58">
                  <c:v>61395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2F1-4306-81F2-C8AF4373585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Ahmad Syaikhu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Sheet1!$A$2:$A$60</c:f>
              <c:numCache>
                <c:formatCode>m/d/yyyy</c:formatCode>
                <c:ptCount val="59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  <c:pt idx="32">
                  <c:v>43136</c:v>
                </c:pt>
                <c:pt idx="33">
                  <c:v>43137</c:v>
                </c:pt>
                <c:pt idx="34">
                  <c:v>43138</c:v>
                </c:pt>
                <c:pt idx="35">
                  <c:v>43139</c:v>
                </c:pt>
                <c:pt idx="36">
                  <c:v>43140</c:v>
                </c:pt>
                <c:pt idx="37">
                  <c:v>43141</c:v>
                </c:pt>
                <c:pt idx="38">
                  <c:v>43142</c:v>
                </c:pt>
                <c:pt idx="39">
                  <c:v>43143</c:v>
                </c:pt>
                <c:pt idx="40">
                  <c:v>43144</c:v>
                </c:pt>
                <c:pt idx="41">
                  <c:v>43145</c:v>
                </c:pt>
                <c:pt idx="42">
                  <c:v>43146</c:v>
                </c:pt>
                <c:pt idx="43">
                  <c:v>43147</c:v>
                </c:pt>
                <c:pt idx="44">
                  <c:v>43148</c:v>
                </c:pt>
                <c:pt idx="45">
                  <c:v>43149</c:v>
                </c:pt>
                <c:pt idx="46">
                  <c:v>43150</c:v>
                </c:pt>
                <c:pt idx="47">
                  <c:v>43151</c:v>
                </c:pt>
                <c:pt idx="48">
                  <c:v>43152</c:v>
                </c:pt>
                <c:pt idx="49">
                  <c:v>43153</c:v>
                </c:pt>
                <c:pt idx="50">
                  <c:v>43154</c:v>
                </c:pt>
                <c:pt idx="51">
                  <c:v>43155</c:v>
                </c:pt>
                <c:pt idx="52">
                  <c:v>43156</c:v>
                </c:pt>
                <c:pt idx="53">
                  <c:v>43157</c:v>
                </c:pt>
                <c:pt idx="54">
                  <c:v>43158</c:v>
                </c:pt>
                <c:pt idx="55">
                  <c:v>43159</c:v>
                </c:pt>
                <c:pt idx="56">
                  <c:v>43160</c:v>
                </c:pt>
                <c:pt idx="57">
                  <c:v>43161</c:v>
                </c:pt>
                <c:pt idx="58">
                  <c:v>43162</c:v>
                </c:pt>
              </c:numCache>
            </c:numRef>
          </c:cat>
          <c:val>
            <c:numRef>
              <c:f>Sheet1!$G$2:$G$60</c:f>
              <c:numCache>
                <c:formatCode>General</c:formatCode>
                <c:ptCount val="59"/>
                <c:pt idx="58">
                  <c:v>85080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2F1-4306-81F2-C8AF4373585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H. Tubagus Hasanuddin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Sheet1!$A$2:$A$60</c:f>
              <c:numCache>
                <c:formatCode>m/d/yyyy</c:formatCode>
                <c:ptCount val="59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  <c:pt idx="32">
                  <c:v>43136</c:v>
                </c:pt>
                <c:pt idx="33">
                  <c:v>43137</c:v>
                </c:pt>
                <c:pt idx="34">
                  <c:v>43138</c:v>
                </c:pt>
                <c:pt idx="35">
                  <c:v>43139</c:v>
                </c:pt>
                <c:pt idx="36">
                  <c:v>43140</c:v>
                </c:pt>
                <c:pt idx="37">
                  <c:v>43141</c:v>
                </c:pt>
                <c:pt idx="38">
                  <c:v>43142</c:v>
                </c:pt>
                <c:pt idx="39">
                  <c:v>43143</c:v>
                </c:pt>
                <c:pt idx="40">
                  <c:v>43144</c:v>
                </c:pt>
                <c:pt idx="41">
                  <c:v>43145</c:v>
                </c:pt>
                <c:pt idx="42">
                  <c:v>43146</c:v>
                </c:pt>
                <c:pt idx="43">
                  <c:v>43147</c:v>
                </c:pt>
                <c:pt idx="44">
                  <c:v>43148</c:v>
                </c:pt>
                <c:pt idx="45">
                  <c:v>43149</c:v>
                </c:pt>
                <c:pt idx="46">
                  <c:v>43150</c:v>
                </c:pt>
                <c:pt idx="47">
                  <c:v>43151</c:v>
                </c:pt>
                <c:pt idx="48">
                  <c:v>43152</c:v>
                </c:pt>
                <c:pt idx="49">
                  <c:v>43153</c:v>
                </c:pt>
                <c:pt idx="50">
                  <c:v>43154</c:v>
                </c:pt>
                <c:pt idx="51">
                  <c:v>43155</c:v>
                </c:pt>
                <c:pt idx="52">
                  <c:v>43156</c:v>
                </c:pt>
                <c:pt idx="53">
                  <c:v>43157</c:v>
                </c:pt>
                <c:pt idx="54">
                  <c:v>43158</c:v>
                </c:pt>
                <c:pt idx="55">
                  <c:v>43159</c:v>
                </c:pt>
                <c:pt idx="56">
                  <c:v>43160</c:v>
                </c:pt>
                <c:pt idx="57">
                  <c:v>43161</c:v>
                </c:pt>
                <c:pt idx="58">
                  <c:v>43162</c:v>
                </c:pt>
              </c:numCache>
            </c:numRef>
          </c:cat>
          <c:val>
            <c:numRef>
              <c:f>Sheet1!$H$2:$H$60</c:f>
              <c:numCache>
                <c:formatCode>General</c:formatCode>
                <c:ptCount val="59"/>
                <c:pt idx="58">
                  <c:v>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2F1-4306-81F2-C8AF4373585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DR. H. Anton Charliyan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Sheet1!$A$2:$A$60</c:f>
              <c:numCache>
                <c:formatCode>m/d/yyyy</c:formatCode>
                <c:ptCount val="59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  <c:pt idx="32">
                  <c:v>43136</c:v>
                </c:pt>
                <c:pt idx="33">
                  <c:v>43137</c:v>
                </c:pt>
                <c:pt idx="34">
                  <c:v>43138</c:v>
                </c:pt>
                <c:pt idx="35">
                  <c:v>43139</c:v>
                </c:pt>
                <c:pt idx="36">
                  <c:v>43140</c:v>
                </c:pt>
                <c:pt idx="37">
                  <c:v>43141</c:v>
                </c:pt>
                <c:pt idx="38">
                  <c:v>43142</c:v>
                </c:pt>
                <c:pt idx="39">
                  <c:v>43143</c:v>
                </c:pt>
                <c:pt idx="40">
                  <c:v>43144</c:v>
                </c:pt>
                <c:pt idx="41">
                  <c:v>43145</c:v>
                </c:pt>
                <c:pt idx="42">
                  <c:v>43146</c:v>
                </c:pt>
                <c:pt idx="43">
                  <c:v>43147</c:v>
                </c:pt>
                <c:pt idx="44">
                  <c:v>43148</c:v>
                </c:pt>
                <c:pt idx="45">
                  <c:v>43149</c:v>
                </c:pt>
                <c:pt idx="46">
                  <c:v>43150</c:v>
                </c:pt>
                <c:pt idx="47">
                  <c:v>43151</c:v>
                </c:pt>
                <c:pt idx="48">
                  <c:v>43152</c:v>
                </c:pt>
                <c:pt idx="49">
                  <c:v>43153</c:v>
                </c:pt>
                <c:pt idx="50">
                  <c:v>43154</c:v>
                </c:pt>
                <c:pt idx="51">
                  <c:v>43155</c:v>
                </c:pt>
                <c:pt idx="52">
                  <c:v>43156</c:v>
                </c:pt>
                <c:pt idx="53">
                  <c:v>43157</c:v>
                </c:pt>
                <c:pt idx="54">
                  <c:v>43158</c:v>
                </c:pt>
                <c:pt idx="55">
                  <c:v>43159</c:v>
                </c:pt>
                <c:pt idx="56">
                  <c:v>43160</c:v>
                </c:pt>
                <c:pt idx="57">
                  <c:v>43161</c:v>
                </c:pt>
                <c:pt idx="58">
                  <c:v>43162</c:v>
                </c:pt>
              </c:numCache>
            </c:numRef>
          </c:cat>
          <c:val>
            <c:numRef>
              <c:f>Sheet1!$I$2:$I$60</c:f>
              <c:numCache>
                <c:formatCode>General</c:formatCode>
                <c:ptCount val="59"/>
                <c:pt idx="58">
                  <c:v>21181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22F1-4306-81F2-C8AF437358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752344"/>
        <c:axId val="279752672"/>
      </c:lineChart>
      <c:dateAx>
        <c:axId val="279752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752672"/>
        <c:crosses val="autoZero"/>
        <c:auto val="1"/>
        <c:lblOffset val="100"/>
        <c:baseTimeUnit val="days"/>
      </c:dateAx>
      <c:valAx>
        <c:axId val="279752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752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C1B2D-E3C4-4139-9BAD-26284DCB7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2D92DD-C256-45CA-B216-92FFDC8819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56331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3F3751-7E29-4BAE-8206-658A45C355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01/04/2018 - 03/03/2018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0DBA29-82D4-420B-9B8E-72D3E9A12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756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2018-03-03T23:15:21Z</dcterms:created>
  <dcterms:modified xsi:type="dcterms:W3CDTF">2018-03-03T23:15:31Z</dcterms:modified>
</cp:coreProperties>
</file>