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8B0C-05C1-46EC-BCA9-FD489A09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Athletic Club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A1C3D-8AE7-42FC-A099-ADE6146E4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967694"/>
              </p:ext>
            </p:extLst>
          </p:nvPr>
        </p:nvGraphicFramePr>
        <p:xfrm>
          <a:off x="457200" y="1731963"/>
          <a:ext cx="82296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80389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731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8122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031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00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583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524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00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70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8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69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7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094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6505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8716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30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393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019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53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Athletic Club - 2018-08-01 20:46:07 </a:t>
                      </a:r>
                      <a:r>
                        <a:rPr lang="en-US" sz="1000"/>
                        <a:t> 
 #AthleticClub #futfem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16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Athletic Club - 2018-08-01 15:39:27 </a:t>
                      </a:r>
                      <a:r>
                        <a:rPr lang="en-US" sz="1000"/>
                        <a:t> 
 Boltañan gaude! ath.tw/2Otgb7C 
¡Ya estamos en Boltaña! ath.tw/2OuBjtR
#AthleticClub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65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Athletic Club - 2018-08-01 15:06:52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8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Athletic Club - 2018-07-31 10:32:41 </a:t>
                      </a:r>
                      <a:r>
                        <a:rPr lang="en-US" sz="1000"/>
                        <a:t> 
 AC lerroa %50eko deskontua http://www.athletic-club.eus/eu/berriak/19240/fb.html  #AthleticClub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219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CF857-AE2E-436C-A004-D241620D3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07/31/2018 - 08/01/2018</a:t>
            </a:r>
          </a:p>
        </p:txBody>
      </p:sp>
    </p:spTree>
    <p:extLst>
      <p:ext uri="{BB962C8B-B14F-4D97-AF65-F5344CB8AC3E}">
        <p14:creationId xmlns:p14="http://schemas.microsoft.com/office/powerpoint/2010/main" val="1033134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 | Athletic 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Athletic Club</dc:title>
  <dc:creator>Administrator</dc:creator>
  <cp:lastModifiedBy>Administrator</cp:lastModifiedBy>
  <cp:revision>1</cp:revision>
  <dcterms:created xsi:type="dcterms:W3CDTF">2018-08-02T22:47:03Z</dcterms:created>
  <dcterms:modified xsi:type="dcterms:W3CDTF">2018-08-02T22:47:28Z</dcterms:modified>
</cp:coreProperties>
</file>