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4A32E-0A95-481F-9AC4-407FAE49AF6B}"/>
              </a:ext>
            </a:extLst>
          </p:cNvPr>
          <p:cNvSpPr>
            <a:spLocks noGrp="1"/>
          </p:cNvSpPr>
          <p:nvPr>
            <p:ph type="ctrTitle"/>
          </p:nvPr>
        </p:nvSpPr>
        <p:spPr/>
        <p:txBody>
          <a:bodyPr/>
          <a:lstStyle/>
          <a:p>
            <a:r>
              <a:rPr lang="en-US"/>
              <a:t>test</a:t>
            </a:r>
          </a:p>
        </p:txBody>
      </p:sp>
      <p:sp>
        <p:nvSpPr>
          <p:cNvPr id="3" name="Subtitle 2">
            <a:extLst>
              <a:ext uri="{FF2B5EF4-FFF2-40B4-BE49-F238E27FC236}">
                <a16:creationId xmlns:a16="http://schemas.microsoft.com/office/drawing/2014/main" id="{B82E9EA9-42B7-4D91-BD51-2D4DC4F7506A}"/>
              </a:ext>
            </a:extLst>
          </p:cNvPr>
          <p:cNvSpPr>
            <a:spLocks noGrp="1"/>
          </p:cNvSpPr>
          <p:nvPr>
            <p:ph type="subTitle" idx="1"/>
          </p:nvPr>
        </p:nvSpPr>
        <p:spPr/>
        <p:txBody>
          <a:bodyPr/>
          <a:lstStyle/>
          <a:p>
            <a:r>
              <a:rPr lang="en-US"/>
              <a:t>Picyard</a:t>
            </a:r>
          </a:p>
        </p:txBody>
      </p:sp>
    </p:spTree>
    <p:extLst>
      <p:ext uri="{BB962C8B-B14F-4D97-AF65-F5344CB8AC3E}">
        <p14:creationId xmlns:p14="http://schemas.microsoft.com/office/powerpoint/2010/main" val="1690534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26A65-FC16-4D9D-B59A-416DAC733895}"/>
              </a:ext>
            </a:extLst>
          </p:cNvPr>
          <p:cNvSpPr>
            <a:spLocks noGrp="1"/>
          </p:cNvSpPr>
          <p:nvPr>
            <p:ph type="title"/>
          </p:nvPr>
        </p:nvSpPr>
        <p:spPr/>
        <p:txBody>
          <a:bodyPr/>
          <a:lstStyle/>
          <a:p>
            <a:r>
              <a:rPr lang="en-US"/>
              <a:t>Facebook Own Posts Table  | Atlético de Madrid - 1 of 25</a:t>
            </a:r>
          </a:p>
        </p:txBody>
      </p:sp>
      <p:graphicFrame>
        <p:nvGraphicFramePr>
          <p:cNvPr id="5" name="Table Placeholder 4">
            <a:extLst>
              <a:ext uri="{FF2B5EF4-FFF2-40B4-BE49-F238E27FC236}">
                <a16:creationId xmlns:a16="http://schemas.microsoft.com/office/drawing/2014/main" id="{1A24A70B-CA2F-412F-9C0C-448957C779B5}"/>
              </a:ext>
            </a:extLst>
          </p:cNvPr>
          <p:cNvGraphicFramePr>
            <a:graphicFrameLocks noGrp="1"/>
          </p:cNvGraphicFramePr>
          <p:nvPr>
            <p:ph type="tbl" sz="quarter" idx="13"/>
            <p:extLst>
              <p:ext uri="{D42A27DB-BD31-4B8C-83A1-F6EECF244321}">
                <p14:modId xmlns:p14="http://schemas.microsoft.com/office/powerpoint/2010/main" val="189282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00132768"/>
                    </a:ext>
                  </a:extLst>
                </a:gridCol>
                <a:gridCol w="370332">
                  <a:extLst>
                    <a:ext uri="{9D8B030D-6E8A-4147-A177-3AD203B41FA5}">
                      <a16:colId xmlns:a16="http://schemas.microsoft.com/office/drawing/2014/main" val="196564682"/>
                    </a:ext>
                  </a:extLst>
                </a:gridCol>
                <a:gridCol w="370332">
                  <a:extLst>
                    <a:ext uri="{9D8B030D-6E8A-4147-A177-3AD203B41FA5}">
                      <a16:colId xmlns:a16="http://schemas.microsoft.com/office/drawing/2014/main" val="441621899"/>
                    </a:ext>
                  </a:extLst>
                </a:gridCol>
                <a:gridCol w="370332">
                  <a:extLst>
                    <a:ext uri="{9D8B030D-6E8A-4147-A177-3AD203B41FA5}">
                      <a16:colId xmlns:a16="http://schemas.microsoft.com/office/drawing/2014/main" val="3276996514"/>
                    </a:ext>
                  </a:extLst>
                </a:gridCol>
                <a:gridCol w="329184">
                  <a:extLst>
                    <a:ext uri="{9D8B030D-6E8A-4147-A177-3AD203B41FA5}">
                      <a16:colId xmlns:a16="http://schemas.microsoft.com/office/drawing/2014/main" val="3173458244"/>
                    </a:ext>
                  </a:extLst>
                </a:gridCol>
                <a:gridCol w="329184">
                  <a:extLst>
                    <a:ext uri="{9D8B030D-6E8A-4147-A177-3AD203B41FA5}">
                      <a16:colId xmlns:a16="http://schemas.microsoft.com/office/drawing/2014/main" val="112802575"/>
                    </a:ext>
                  </a:extLst>
                </a:gridCol>
                <a:gridCol w="329184">
                  <a:extLst>
                    <a:ext uri="{9D8B030D-6E8A-4147-A177-3AD203B41FA5}">
                      <a16:colId xmlns:a16="http://schemas.microsoft.com/office/drawing/2014/main" val="819698262"/>
                    </a:ext>
                  </a:extLst>
                </a:gridCol>
                <a:gridCol w="329184">
                  <a:extLst>
                    <a:ext uri="{9D8B030D-6E8A-4147-A177-3AD203B41FA5}">
                      <a16:colId xmlns:a16="http://schemas.microsoft.com/office/drawing/2014/main" val="896523953"/>
                    </a:ext>
                  </a:extLst>
                </a:gridCol>
                <a:gridCol w="329184">
                  <a:extLst>
                    <a:ext uri="{9D8B030D-6E8A-4147-A177-3AD203B41FA5}">
                      <a16:colId xmlns:a16="http://schemas.microsoft.com/office/drawing/2014/main" val="258340408"/>
                    </a:ext>
                  </a:extLst>
                </a:gridCol>
                <a:gridCol w="329184">
                  <a:extLst>
                    <a:ext uri="{9D8B030D-6E8A-4147-A177-3AD203B41FA5}">
                      <a16:colId xmlns:a16="http://schemas.microsoft.com/office/drawing/2014/main" val="494293699"/>
                    </a:ext>
                  </a:extLst>
                </a:gridCol>
                <a:gridCol w="329184">
                  <a:extLst>
                    <a:ext uri="{9D8B030D-6E8A-4147-A177-3AD203B41FA5}">
                      <a16:colId xmlns:a16="http://schemas.microsoft.com/office/drawing/2014/main" val="1147015058"/>
                    </a:ext>
                  </a:extLst>
                </a:gridCol>
                <a:gridCol w="329184">
                  <a:extLst>
                    <a:ext uri="{9D8B030D-6E8A-4147-A177-3AD203B41FA5}">
                      <a16:colId xmlns:a16="http://schemas.microsoft.com/office/drawing/2014/main" val="3081495878"/>
                    </a:ext>
                  </a:extLst>
                </a:gridCol>
                <a:gridCol w="329184">
                  <a:extLst>
                    <a:ext uri="{9D8B030D-6E8A-4147-A177-3AD203B41FA5}">
                      <a16:colId xmlns:a16="http://schemas.microsoft.com/office/drawing/2014/main" val="710625528"/>
                    </a:ext>
                  </a:extLst>
                </a:gridCol>
                <a:gridCol w="370332">
                  <a:extLst>
                    <a:ext uri="{9D8B030D-6E8A-4147-A177-3AD203B41FA5}">
                      <a16:colId xmlns:a16="http://schemas.microsoft.com/office/drawing/2014/main" val="3195364353"/>
                    </a:ext>
                  </a:extLst>
                </a:gridCol>
                <a:gridCol w="370332">
                  <a:extLst>
                    <a:ext uri="{9D8B030D-6E8A-4147-A177-3AD203B41FA5}">
                      <a16:colId xmlns:a16="http://schemas.microsoft.com/office/drawing/2014/main" val="2772433203"/>
                    </a:ext>
                  </a:extLst>
                </a:gridCol>
                <a:gridCol w="329184">
                  <a:extLst>
                    <a:ext uri="{9D8B030D-6E8A-4147-A177-3AD203B41FA5}">
                      <a16:colId xmlns:a16="http://schemas.microsoft.com/office/drawing/2014/main" val="4238015859"/>
                    </a:ext>
                  </a:extLst>
                </a:gridCol>
                <a:gridCol w="329184">
                  <a:extLst>
                    <a:ext uri="{9D8B030D-6E8A-4147-A177-3AD203B41FA5}">
                      <a16:colId xmlns:a16="http://schemas.microsoft.com/office/drawing/2014/main" val="1095061160"/>
                    </a:ext>
                  </a:extLst>
                </a:gridCol>
                <a:gridCol w="370332">
                  <a:extLst>
                    <a:ext uri="{9D8B030D-6E8A-4147-A177-3AD203B41FA5}">
                      <a16:colId xmlns:a16="http://schemas.microsoft.com/office/drawing/2014/main" val="3569305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480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- 2018-08-01 21:28:43 </a:t>
                      </a:r>
                      <a:r>
                        <a:rPr kumimoji="0" lang="en-US" sz="1000" b="0" i="0" u="none" strike="noStrike" kern="1200" cap="none" spc="0" normalizeH="0" baseline="0" noProof="0">
                          <a:ln>
                            <a:noFill/>
                          </a:ln>
                          <a:solidFill>
                            <a:prstClr val="black"/>
                          </a:solidFill>
                          <a:effectLst/>
                          <a:uLnTx/>
                          <a:uFillTx/>
                          <a:latin typeface="+mn-lt"/>
                          <a:ea typeface="+mn-ea"/>
                          <a:cs typeface="+mn-cs"/>
                        </a:rPr>
                        <a:t> 
 📹 🇨🇴 Intenso primer día como rojiblanco para Santiago Arias. ¡No faltó de nada!
-
📹 🇨🇴 Intense first day as an Atlético for Santiago Arias. He did not miss anything!
-
📹 🇨🇴 Quelle journée pour Santiago Arias! Au programme:
⚽ Entraînement
📸 Shooting photo 
#BienvenidoArias #AúpaAtleti #Atleti #Atlético #AtléticodeMadrid #Fútbol #Football #Soccer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84881412"/>
                  </a:ext>
                </a:extLst>
              </a:tr>
            </a:tbl>
          </a:graphicData>
        </a:graphic>
      </p:graphicFrame>
      <p:sp>
        <p:nvSpPr>
          <p:cNvPr id="4" name="Text Placeholder 3">
            <a:extLst>
              <a:ext uri="{FF2B5EF4-FFF2-40B4-BE49-F238E27FC236}">
                <a16:creationId xmlns:a16="http://schemas.microsoft.com/office/drawing/2014/main" id="{4BD4EC52-349B-48B6-9D40-5B8C05D91CAD}"/>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1507805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16608-0CC4-4426-A7AC-10672FB0AAA1}"/>
              </a:ext>
            </a:extLst>
          </p:cNvPr>
          <p:cNvSpPr>
            <a:spLocks noGrp="1"/>
          </p:cNvSpPr>
          <p:nvPr>
            <p:ph type="title"/>
          </p:nvPr>
        </p:nvSpPr>
        <p:spPr/>
        <p:txBody>
          <a:bodyPr/>
          <a:lstStyle/>
          <a:p>
            <a:r>
              <a:rPr lang="en-US"/>
              <a:t>Facebook Own Posts Table  | Atlético de Madrid - 2 of 25</a:t>
            </a:r>
          </a:p>
        </p:txBody>
      </p:sp>
      <p:graphicFrame>
        <p:nvGraphicFramePr>
          <p:cNvPr id="5" name="Table Placeholder 4">
            <a:extLst>
              <a:ext uri="{FF2B5EF4-FFF2-40B4-BE49-F238E27FC236}">
                <a16:creationId xmlns:a16="http://schemas.microsoft.com/office/drawing/2014/main" id="{C1889914-4DB5-4770-B172-EA5BFA1FE36D}"/>
              </a:ext>
            </a:extLst>
          </p:cNvPr>
          <p:cNvGraphicFramePr>
            <a:graphicFrameLocks noGrp="1"/>
          </p:cNvGraphicFramePr>
          <p:nvPr>
            <p:ph type="tbl" sz="quarter" idx="13"/>
            <p:extLst>
              <p:ext uri="{D42A27DB-BD31-4B8C-83A1-F6EECF244321}">
                <p14:modId xmlns:p14="http://schemas.microsoft.com/office/powerpoint/2010/main" val="1272111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20708176"/>
                    </a:ext>
                  </a:extLst>
                </a:gridCol>
                <a:gridCol w="370332">
                  <a:extLst>
                    <a:ext uri="{9D8B030D-6E8A-4147-A177-3AD203B41FA5}">
                      <a16:colId xmlns:a16="http://schemas.microsoft.com/office/drawing/2014/main" val="893381338"/>
                    </a:ext>
                  </a:extLst>
                </a:gridCol>
                <a:gridCol w="370332">
                  <a:extLst>
                    <a:ext uri="{9D8B030D-6E8A-4147-A177-3AD203B41FA5}">
                      <a16:colId xmlns:a16="http://schemas.microsoft.com/office/drawing/2014/main" val="590117042"/>
                    </a:ext>
                  </a:extLst>
                </a:gridCol>
                <a:gridCol w="370332">
                  <a:extLst>
                    <a:ext uri="{9D8B030D-6E8A-4147-A177-3AD203B41FA5}">
                      <a16:colId xmlns:a16="http://schemas.microsoft.com/office/drawing/2014/main" val="1599707794"/>
                    </a:ext>
                  </a:extLst>
                </a:gridCol>
                <a:gridCol w="329184">
                  <a:extLst>
                    <a:ext uri="{9D8B030D-6E8A-4147-A177-3AD203B41FA5}">
                      <a16:colId xmlns:a16="http://schemas.microsoft.com/office/drawing/2014/main" val="1664092352"/>
                    </a:ext>
                  </a:extLst>
                </a:gridCol>
                <a:gridCol w="329184">
                  <a:extLst>
                    <a:ext uri="{9D8B030D-6E8A-4147-A177-3AD203B41FA5}">
                      <a16:colId xmlns:a16="http://schemas.microsoft.com/office/drawing/2014/main" val="4068763150"/>
                    </a:ext>
                  </a:extLst>
                </a:gridCol>
                <a:gridCol w="329184">
                  <a:extLst>
                    <a:ext uri="{9D8B030D-6E8A-4147-A177-3AD203B41FA5}">
                      <a16:colId xmlns:a16="http://schemas.microsoft.com/office/drawing/2014/main" val="835080866"/>
                    </a:ext>
                  </a:extLst>
                </a:gridCol>
                <a:gridCol w="329184">
                  <a:extLst>
                    <a:ext uri="{9D8B030D-6E8A-4147-A177-3AD203B41FA5}">
                      <a16:colId xmlns:a16="http://schemas.microsoft.com/office/drawing/2014/main" val="2096127918"/>
                    </a:ext>
                  </a:extLst>
                </a:gridCol>
                <a:gridCol w="329184">
                  <a:extLst>
                    <a:ext uri="{9D8B030D-6E8A-4147-A177-3AD203B41FA5}">
                      <a16:colId xmlns:a16="http://schemas.microsoft.com/office/drawing/2014/main" val="4185989497"/>
                    </a:ext>
                  </a:extLst>
                </a:gridCol>
                <a:gridCol w="329184">
                  <a:extLst>
                    <a:ext uri="{9D8B030D-6E8A-4147-A177-3AD203B41FA5}">
                      <a16:colId xmlns:a16="http://schemas.microsoft.com/office/drawing/2014/main" val="2515246451"/>
                    </a:ext>
                  </a:extLst>
                </a:gridCol>
                <a:gridCol w="329184">
                  <a:extLst>
                    <a:ext uri="{9D8B030D-6E8A-4147-A177-3AD203B41FA5}">
                      <a16:colId xmlns:a16="http://schemas.microsoft.com/office/drawing/2014/main" val="334850418"/>
                    </a:ext>
                  </a:extLst>
                </a:gridCol>
                <a:gridCol w="329184">
                  <a:extLst>
                    <a:ext uri="{9D8B030D-6E8A-4147-A177-3AD203B41FA5}">
                      <a16:colId xmlns:a16="http://schemas.microsoft.com/office/drawing/2014/main" val="1938007742"/>
                    </a:ext>
                  </a:extLst>
                </a:gridCol>
                <a:gridCol w="329184">
                  <a:extLst>
                    <a:ext uri="{9D8B030D-6E8A-4147-A177-3AD203B41FA5}">
                      <a16:colId xmlns:a16="http://schemas.microsoft.com/office/drawing/2014/main" val="690557373"/>
                    </a:ext>
                  </a:extLst>
                </a:gridCol>
                <a:gridCol w="370332">
                  <a:extLst>
                    <a:ext uri="{9D8B030D-6E8A-4147-A177-3AD203B41FA5}">
                      <a16:colId xmlns:a16="http://schemas.microsoft.com/office/drawing/2014/main" val="1542305954"/>
                    </a:ext>
                  </a:extLst>
                </a:gridCol>
                <a:gridCol w="370332">
                  <a:extLst>
                    <a:ext uri="{9D8B030D-6E8A-4147-A177-3AD203B41FA5}">
                      <a16:colId xmlns:a16="http://schemas.microsoft.com/office/drawing/2014/main" val="1405152028"/>
                    </a:ext>
                  </a:extLst>
                </a:gridCol>
                <a:gridCol w="329184">
                  <a:extLst>
                    <a:ext uri="{9D8B030D-6E8A-4147-A177-3AD203B41FA5}">
                      <a16:colId xmlns:a16="http://schemas.microsoft.com/office/drawing/2014/main" val="1108995930"/>
                    </a:ext>
                  </a:extLst>
                </a:gridCol>
                <a:gridCol w="329184">
                  <a:extLst>
                    <a:ext uri="{9D8B030D-6E8A-4147-A177-3AD203B41FA5}">
                      <a16:colId xmlns:a16="http://schemas.microsoft.com/office/drawing/2014/main" val="1860274418"/>
                    </a:ext>
                  </a:extLst>
                </a:gridCol>
                <a:gridCol w="370332">
                  <a:extLst>
                    <a:ext uri="{9D8B030D-6E8A-4147-A177-3AD203B41FA5}">
                      <a16:colId xmlns:a16="http://schemas.microsoft.com/office/drawing/2014/main" val="1392679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036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- 2018-07-31 22:06:15 </a:t>
                      </a:r>
                      <a:r>
                        <a:rPr kumimoji="0" lang="en-US" sz="1000" b="0" i="0" u="none" strike="noStrike" kern="1200" cap="none" spc="0" normalizeH="0" baseline="0" noProof="0">
                          <a:ln>
                            <a:noFill/>
                          </a:ln>
                          <a:solidFill>
                            <a:prstClr val="black"/>
                          </a:solidFill>
                          <a:effectLst/>
                          <a:uLnTx/>
                          <a:uFillTx/>
                          <a:latin typeface="+mn-lt"/>
                          <a:ea typeface="+mn-ea"/>
                          <a:cs typeface="+mn-cs"/>
                        </a:rPr>
                        <a:t> 
 Acuerdo con el PSV para el traspaso de Santiago Arias
¡Bienvenido a tu nueva casa! 
➡ https://goo.gl/2q1anN
-
We’re delighted to announce an agreement with PSV over the transfer of Santiago Arias. Welcome, Santiago!
➡ http://ow.ly/uedJ30lcUp6
-
Accord avec le PSV pour le transfert de Santiago Arias.
➡ http://ow.ly/uedJ30lcUp6
#BienvenidoArias #AúpaAtleti #Atleti #Atlético #AtléticodeMadrid #Fútbol #Football #Soccer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72570536"/>
                  </a:ext>
                </a:extLst>
              </a:tr>
            </a:tbl>
          </a:graphicData>
        </a:graphic>
      </p:graphicFrame>
      <p:sp>
        <p:nvSpPr>
          <p:cNvPr id="4" name="Text Placeholder 3">
            <a:extLst>
              <a:ext uri="{FF2B5EF4-FFF2-40B4-BE49-F238E27FC236}">
                <a16:creationId xmlns:a16="http://schemas.microsoft.com/office/drawing/2014/main" id="{EDEC4F69-1855-4474-BFAA-0FA757D7772F}"/>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203473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8973E-7B75-4202-942F-A748F4DFB6CE}"/>
              </a:ext>
            </a:extLst>
          </p:cNvPr>
          <p:cNvSpPr>
            <a:spLocks noGrp="1"/>
          </p:cNvSpPr>
          <p:nvPr>
            <p:ph type="title"/>
          </p:nvPr>
        </p:nvSpPr>
        <p:spPr/>
        <p:txBody>
          <a:bodyPr/>
          <a:lstStyle/>
          <a:p>
            <a:r>
              <a:rPr lang="en-US"/>
              <a:t>Facebook Own Posts Table  | Atlético de Madrid - 3 of 25</a:t>
            </a:r>
          </a:p>
        </p:txBody>
      </p:sp>
      <p:graphicFrame>
        <p:nvGraphicFramePr>
          <p:cNvPr id="5" name="Table Placeholder 4">
            <a:extLst>
              <a:ext uri="{FF2B5EF4-FFF2-40B4-BE49-F238E27FC236}">
                <a16:creationId xmlns:a16="http://schemas.microsoft.com/office/drawing/2014/main" id="{A4602C2F-2134-4E15-B803-D4DF872E7AD7}"/>
              </a:ext>
            </a:extLst>
          </p:cNvPr>
          <p:cNvGraphicFramePr>
            <a:graphicFrameLocks noGrp="1"/>
          </p:cNvGraphicFramePr>
          <p:nvPr>
            <p:ph type="tbl" sz="quarter" idx="13"/>
            <p:extLst>
              <p:ext uri="{D42A27DB-BD31-4B8C-83A1-F6EECF244321}">
                <p14:modId xmlns:p14="http://schemas.microsoft.com/office/powerpoint/2010/main" val="1121407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89140144"/>
                    </a:ext>
                  </a:extLst>
                </a:gridCol>
                <a:gridCol w="370332">
                  <a:extLst>
                    <a:ext uri="{9D8B030D-6E8A-4147-A177-3AD203B41FA5}">
                      <a16:colId xmlns:a16="http://schemas.microsoft.com/office/drawing/2014/main" val="3830565415"/>
                    </a:ext>
                  </a:extLst>
                </a:gridCol>
                <a:gridCol w="370332">
                  <a:extLst>
                    <a:ext uri="{9D8B030D-6E8A-4147-A177-3AD203B41FA5}">
                      <a16:colId xmlns:a16="http://schemas.microsoft.com/office/drawing/2014/main" val="3531615221"/>
                    </a:ext>
                  </a:extLst>
                </a:gridCol>
                <a:gridCol w="370332">
                  <a:extLst>
                    <a:ext uri="{9D8B030D-6E8A-4147-A177-3AD203B41FA5}">
                      <a16:colId xmlns:a16="http://schemas.microsoft.com/office/drawing/2014/main" val="2897755607"/>
                    </a:ext>
                  </a:extLst>
                </a:gridCol>
                <a:gridCol w="329184">
                  <a:extLst>
                    <a:ext uri="{9D8B030D-6E8A-4147-A177-3AD203B41FA5}">
                      <a16:colId xmlns:a16="http://schemas.microsoft.com/office/drawing/2014/main" val="3725628611"/>
                    </a:ext>
                  </a:extLst>
                </a:gridCol>
                <a:gridCol w="329184">
                  <a:extLst>
                    <a:ext uri="{9D8B030D-6E8A-4147-A177-3AD203B41FA5}">
                      <a16:colId xmlns:a16="http://schemas.microsoft.com/office/drawing/2014/main" val="1203591100"/>
                    </a:ext>
                  </a:extLst>
                </a:gridCol>
                <a:gridCol w="329184">
                  <a:extLst>
                    <a:ext uri="{9D8B030D-6E8A-4147-A177-3AD203B41FA5}">
                      <a16:colId xmlns:a16="http://schemas.microsoft.com/office/drawing/2014/main" val="3580035303"/>
                    </a:ext>
                  </a:extLst>
                </a:gridCol>
                <a:gridCol w="329184">
                  <a:extLst>
                    <a:ext uri="{9D8B030D-6E8A-4147-A177-3AD203B41FA5}">
                      <a16:colId xmlns:a16="http://schemas.microsoft.com/office/drawing/2014/main" val="3236372971"/>
                    </a:ext>
                  </a:extLst>
                </a:gridCol>
                <a:gridCol w="329184">
                  <a:extLst>
                    <a:ext uri="{9D8B030D-6E8A-4147-A177-3AD203B41FA5}">
                      <a16:colId xmlns:a16="http://schemas.microsoft.com/office/drawing/2014/main" val="14355985"/>
                    </a:ext>
                  </a:extLst>
                </a:gridCol>
                <a:gridCol w="329184">
                  <a:extLst>
                    <a:ext uri="{9D8B030D-6E8A-4147-A177-3AD203B41FA5}">
                      <a16:colId xmlns:a16="http://schemas.microsoft.com/office/drawing/2014/main" val="2795542578"/>
                    </a:ext>
                  </a:extLst>
                </a:gridCol>
                <a:gridCol w="329184">
                  <a:extLst>
                    <a:ext uri="{9D8B030D-6E8A-4147-A177-3AD203B41FA5}">
                      <a16:colId xmlns:a16="http://schemas.microsoft.com/office/drawing/2014/main" val="3627237961"/>
                    </a:ext>
                  </a:extLst>
                </a:gridCol>
                <a:gridCol w="329184">
                  <a:extLst>
                    <a:ext uri="{9D8B030D-6E8A-4147-A177-3AD203B41FA5}">
                      <a16:colId xmlns:a16="http://schemas.microsoft.com/office/drawing/2014/main" val="2895900997"/>
                    </a:ext>
                  </a:extLst>
                </a:gridCol>
                <a:gridCol w="329184">
                  <a:extLst>
                    <a:ext uri="{9D8B030D-6E8A-4147-A177-3AD203B41FA5}">
                      <a16:colId xmlns:a16="http://schemas.microsoft.com/office/drawing/2014/main" val="2418301096"/>
                    </a:ext>
                  </a:extLst>
                </a:gridCol>
                <a:gridCol w="370332">
                  <a:extLst>
                    <a:ext uri="{9D8B030D-6E8A-4147-A177-3AD203B41FA5}">
                      <a16:colId xmlns:a16="http://schemas.microsoft.com/office/drawing/2014/main" val="3323701877"/>
                    </a:ext>
                  </a:extLst>
                </a:gridCol>
                <a:gridCol w="370332">
                  <a:extLst>
                    <a:ext uri="{9D8B030D-6E8A-4147-A177-3AD203B41FA5}">
                      <a16:colId xmlns:a16="http://schemas.microsoft.com/office/drawing/2014/main" val="2199885911"/>
                    </a:ext>
                  </a:extLst>
                </a:gridCol>
                <a:gridCol w="329184">
                  <a:extLst>
                    <a:ext uri="{9D8B030D-6E8A-4147-A177-3AD203B41FA5}">
                      <a16:colId xmlns:a16="http://schemas.microsoft.com/office/drawing/2014/main" val="924077657"/>
                    </a:ext>
                  </a:extLst>
                </a:gridCol>
                <a:gridCol w="329184">
                  <a:extLst>
                    <a:ext uri="{9D8B030D-6E8A-4147-A177-3AD203B41FA5}">
                      <a16:colId xmlns:a16="http://schemas.microsoft.com/office/drawing/2014/main" val="3809127923"/>
                    </a:ext>
                  </a:extLst>
                </a:gridCol>
                <a:gridCol w="370332">
                  <a:extLst>
                    <a:ext uri="{9D8B030D-6E8A-4147-A177-3AD203B41FA5}">
                      <a16:colId xmlns:a16="http://schemas.microsoft.com/office/drawing/2014/main" val="194888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3082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- 2018-07-31 20:38:43 </a:t>
                      </a:r>
                      <a:r>
                        <a:rPr kumimoji="0" lang="en-US" sz="1000" b="0" i="0" u="none" strike="noStrike" kern="1200" cap="none" spc="0" normalizeH="0" baseline="0" noProof="0">
                          <a:ln>
                            <a:noFill/>
                          </a:ln>
                          <a:solidFill>
                            <a:prstClr val="black"/>
                          </a:solidFill>
                          <a:effectLst/>
                          <a:uLnTx/>
                          <a:uFillTx/>
                          <a:latin typeface="+mn-lt"/>
                          <a:ea typeface="+mn-ea"/>
                          <a:cs typeface="+mn-cs"/>
                        </a:rPr>
                        <a:t> 
 🎥 | ¡Así hemos vivido la puesta de largo de Gelson Martins como rojiblanco! 🔴⚪🔴 
➕📸➡ https://goo.gl/TfBFmJ 
📝➡ http://ow.ly/32tL30lceZd 
¡#BienvenidoGelson! 🆕 🙌
#Atleti #Atlético #AtléticodeMadrid #Fútbol #Football #Soccer
 — Products shown: Camiseta de primera equipación 2018/19 | Atlético de Madrid Home Shirt 2018/19.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77110394"/>
                  </a:ext>
                </a:extLst>
              </a:tr>
            </a:tbl>
          </a:graphicData>
        </a:graphic>
      </p:graphicFrame>
      <p:sp>
        <p:nvSpPr>
          <p:cNvPr id="4" name="Text Placeholder 3">
            <a:extLst>
              <a:ext uri="{FF2B5EF4-FFF2-40B4-BE49-F238E27FC236}">
                <a16:creationId xmlns:a16="http://schemas.microsoft.com/office/drawing/2014/main" id="{281C5F40-DB82-48AD-B749-20F130AC7269}"/>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3910962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E8811-AB71-467E-BB65-D6CC76383E72}"/>
              </a:ext>
            </a:extLst>
          </p:cNvPr>
          <p:cNvSpPr>
            <a:spLocks noGrp="1"/>
          </p:cNvSpPr>
          <p:nvPr>
            <p:ph type="title"/>
          </p:nvPr>
        </p:nvSpPr>
        <p:spPr/>
        <p:txBody>
          <a:bodyPr/>
          <a:lstStyle/>
          <a:p>
            <a:r>
              <a:rPr lang="en-US"/>
              <a:t>Facebook Own Posts Table  | Atlético de Madrid - 4 of 25</a:t>
            </a:r>
          </a:p>
        </p:txBody>
      </p:sp>
      <p:graphicFrame>
        <p:nvGraphicFramePr>
          <p:cNvPr id="5" name="Table Placeholder 4">
            <a:extLst>
              <a:ext uri="{FF2B5EF4-FFF2-40B4-BE49-F238E27FC236}">
                <a16:creationId xmlns:a16="http://schemas.microsoft.com/office/drawing/2014/main" id="{67BA7639-4E4F-42B5-863B-A445DBFFAE32}"/>
              </a:ext>
            </a:extLst>
          </p:cNvPr>
          <p:cNvGraphicFramePr>
            <a:graphicFrameLocks noGrp="1"/>
          </p:cNvGraphicFramePr>
          <p:nvPr>
            <p:ph type="tbl" sz="quarter" idx="13"/>
            <p:extLst>
              <p:ext uri="{D42A27DB-BD31-4B8C-83A1-F6EECF244321}">
                <p14:modId xmlns:p14="http://schemas.microsoft.com/office/powerpoint/2010/main" val="3025162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06194672"/>
                    </a:ext>
                  </a:extLst>
                </a:gridCol>
                <a:gridCol w="370332">
                  <a:extLst>
                    <a:ext uri="{9D8B030D-6E8A-4147-A177-3AD203B41FA5}">
                      <a16:colId xmlns:a16="http://schemas.microsoft.com/office/drawing/2014/main" val="1811840964"/>
                    </a:ext>
                  </a:extLst>
                </a:gridCol>
                <a:gridCol w="370332">
                  <a:extLst>
                    <a:ext uri="{9D8B030D-6E8A-4147-A177-3AD203B41FA5}">
                      <a16:colId xmlns:a16="http://schemas.microsoft.com/office/drawing/2014/main" val="3424980916"/>
                    </a:ext>
                  </a:extLst>
                </a:gridCol>
                <a:gridCol w="370332">
                  <a:extLst>
                    <a:ext uri="{9D8B030D-6E8A-4147-A177-3AD203B41FA5}">
                      <a16:colId xmlns:a16="http://schemas.microsoft.com/office/drawing/2014/main" val="930818866"/>
                    </a:ext>
                  </a:extLst>
                </a:gridCol>
                <a:gridCol w="329184">
                  <a:extLst>
                    <a:ext uri="{9D8B030D-6E8A-4147-A177-3AD203B41FA5}">
                      <a16:colId xmlns:a16="http://schemas.microsoft.com/office/drawing/2014/main" val="3646104024"/>
                    </a:ext>
                  </a:extLst>
                </a:gridCol>
                <a:gridCol w="329184">
                  <a:extLst>
                    <a:ext uri="{9D8B030D-6E8A-4147-A177-3AD203B41FA5}">
                      <a16:colId xmlns:a16="http://schemas.microsoft.com/office/drawing/2014/main" val="923841772"/>
                    </a:ext>
                  </a:extLst>
                </a:gridCol>
                <a:gridCol w="329184">
                  <a:extLst>
                    <a:ext uri="{9D8B030D-6E8A-4147-A177-3AD203B41FA5}">
                      <a16:colId xmlns:a16="http://schemas.microsoft.com/office/drawing/2014/main" val="2112360696"/>
                    </a:ext>
                  </a:extLst>
                </a:gridCol>
                <a:gridCol w="329184">
                  <a:extLst>
                    <a:ext uri="{9D8B030D-6E8A-4147-A177-3AD203B41FA5}">
                      <a16:colId xmlns:a16="http://schemas.microsoft.com/office/drawing/2014/main" val="3310631030"/>
                    </a:ext>
                  </a:extLst>
                </a:gridCol>
                <a:gridCol w="329184">
                  <a:extLst>
                    <a:ext uri="{9D8B030D-6E8A-4147-A177-3AD203B41FA5}">
                      <a16:colId xmlns:a16="http://schemas.microsoft.com/office/drawing/2014/main" val="1780965468"/>
                    </a:ext>
                  </a:extLst>
                </a:gridCol>
                <a:gridCol w="329184">
                  <a:extLst>
                    <a:ext uri="{9D8B030D-6E8A-4147-A177-3AD203B41FA5}">
                      <a16:colId xmlns:a16="http://schemas.microsoft.com/office/drawing/2014/main" val="2637542564"/>
                    </a:ext>
                  </a:extLst>
                </a:gridCol>
                <a:gridCol w="329184">
                  <a:extLst>
                    <a:ext uri="{9D8B030D-6E8A-4147-A177-3AD203B41FA5}">
                      <a16:colId xmlns:a16="http://schemas.microsoft.com/office/drawing/2014/main" val="1947662929"/>
                    </a:ext>
                  </a:extLst>
                </a:gridCol>
                <a:gridCol w="329184">
                  <a:extLst>
                    <a:ext uri="{9D8B030D-6E8A-4147-A177-3AD203B41FA5}">
                      <a16:colId xmlns:a16="http://schemas.microsoft.com/office/drawing/2014/main" val="3053053189"/>
                    </a:ext>
                  </a:extLst>
                </a:gridCol>
                <a:gridCol w="329184">
                  <a:extLst>
                    <a:ext uri="{9D8B030D-6E8A-4147-A177-3AD203B41FA5}">
                      <a16:colId xmlns:a16="http://schemas.microsoft.com/office/drawing/2014/main" val="3289429808"/>
                    </a:ext>
                  </a:extLst>
                </a:gridCol>
                <a:gridCol w="370332">
                  <a:extLst>
                    <a:ext uri="{9D8B030D-6E8A-4147-A177-3AD203B41FA5}">
                      <a16:colId xmlns:a16="http://schemas.microsoft.com/office/drawing/2014/main" val="475080468"/>
                    </a:ext>
                  </a:extLst>
                </a:gridCol>
                <a:gridCol w="370332">
                  <a:extLst>
                    <a:ext uri="{9D8B030D-6E8A-4147-A177-3AD203B41FA5}">
                      <a16:colId xmlns:a16="http://schemas.microsoft.com/office/drawing/2014/main" val="2161061672"/>
                    </a:ext>
                  </a:extLst>
                </a:gridCol>
                <a:gridCol w="329184">
                  <a:extLst>
                    <a:ext uri="{9D8B030D-6E8A-4147-A177-3AD203B41FA5}">
                      <a16:colId xmlns:a16="http://schemas.microsoft.com/office/drawing/2014/main" val="1508242832"/>
                    </a:ext>
                  </a:extLst>
                </a:gridCol>
                <a:gridCol w="329184">
                  <a:extLst>
                    <a:ext uri="{9D8B030D-6E8A-4147-A177-3AD203B41FA5}">
                      <a16:colId xmlns:a16="http://schemas.microsoft.com/office/drawing/2014/main" val="1288503965"/>
                    </a:ext>
                  </a:extLst>
                </a:gridCol>
                <a:gridCol w="370332">
                  <a:extLst>
                    <a:ext uri="{9D8B030D-6E8A-4147-A177-3AD203B41FA5}">
                      <a16:colId xmlns:a16="http://schemas.microsoft.com/office/drawing/2014/main" val="737602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6454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- 2018-07-31 20:20:36 </a:t>
                      </a:r>
                      <a:r>
                        <a:rPr kumimoji="0" lang="en-US" sz="1000" b="0" i="0" u="none" strike="noStrike" kern="1200" cap="none" spc="0" normalizeH="0" baseline="0" noProof="0">
                          <a:ln>
                            <a:noFill/>
                          </a:ln>
                          <a:solidFill>
                            <a:prstClr val="black"/>
                          </a:solidFill>
                          <a:effectLst/>
                          <a:uLnTx/>
                          <a:uFillTx/>
                          <a:latin typeface="+mn-lt"/>
                          <a:ea typeface="+mn-ea"/>
                          <a:cs typeface="+mn-cs"/>
                        </a:rPr>
                        <a:t> 
 🎥 | ¡Así hemos vivido la puesta de largo de Gelson Martins como rojiblanco! 🔴⚪🔴 
➕📸➡ https://goo.gl/TfBFmJ 
📝➡ http://ow.ly/32tL30lceZd 
¡#BienvenidoGelson! 🆕 🙌
-
🎥 | It was nice officially welcoming Gelson Martins as an Atlético! 🔴⚪🔴 
➕📸➡ http://ow.ly/vDKd30lcHh3
📝➡ http://ow.ly/NCXC30lcHfp
#WelcomeGelson! 🆕 🙌
#Atleti #Atlético #AtléticodeMadrid #Fútbol #Football #Soccer
 — Products shown: Camiseta de primera equipación 2018/19 | Atlético de Madrid Home Shirt 2018/19.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21363200"/>
                  </a:ext>
                </a:extLst>
              </a:tr>
            </a:tbl>
          </a:graphicData>
        </a:graphic>
      </p:graphicFrame>
      <p:sp>
        <p:nvSpPr>
          <p:cNvPr id="4" name="Text Placeholder 3">
            <a:extLst>
              <a:ext uri="{FF2B5EF4-FFF2-40B4-BE49-F238E27FC236}">
                <a16:creationId xmlns:a16="http://schemas.microsoft.com/office/drawing/2014/main" id="{E0994F73-E429-4E5E-ABBF-E5983A74B5C2}"/>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2899163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B94AE-7800-439A-9B83-DD02446B577E}"/>
              </a:ext>
            </a:extLst>
          </p:cNvPr>
          <p:cNvSpPr>
            <a:spLocks noGrp="1"/>
          </p:cNvSpPr>
          <p:nvPr>
            <p:ph type="title"/>
          </p:nvPr>
        </p:nvSpPr>
        <p:spPr/>
        <p:txBody>
          <a:bodyPr/>
          <a:lstStyle/>
          <a:p>
            <a:r>
              <a:rPr lang="en-US"/>
              <a:t>Facebook Own Posts Table  | Atlético de Madrid - 5 of 25</a:t>
            </a:r>
          </a:p>
        </p:txBody>
      </p:sp>
      <p:graphicFrame>
        <p:nvGraphicFramePr>
          <p:cNvPr id="5" name="Table Placeholder 4">
            <a:extLst>
              <a:ext uri="{FF2B5EF4-FFF2-40B4-BE49-F238E27FC236}">
                <a16:creationId xmlns:a16="http://schemas.microsoft.com/office/drawing/2014/main" id="{F497E360-5AB1-4EC2-9E5C-D9E9E0048F05}"/>
              </a:ext>
            </a:extLst>
          </p:cNvPr>
          <p:cNvGraphicFramePr>
            <a:graphicFrameLocks noGrp="1"/>
          </p:cNvGraphicFramePr>
          <p:nvPr>
            <p:ph type="tbl" sz="quarter" idx="13"/>
            <p:extLst>
              <p:ext uri="{D42A27DB-BD31-4B8C-83A1-F6EECF244321}">
                <p14:modId xmlns:p14="http://schemas.microsoft.com/office/powerpoint/2010/main" val="2779303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97240263"/>
                    </a:ext>
                  </a:extLst>
                </a:gridCol>
                <a:gridCol w="370332">
                  <a:extLst>
                    <a:ext uri="{9D8B030D-6E8A-4147-A177-3AD203B41FA5}">
                      <a16:colId xmlns:a16="http://schemas.microsoft.com/office/drawing/2014/main" val="2969521376"/>
                    </a:ext>
                  </a:extLst>
                </a:gridCol>
                <a:gridCol w="370332">
                  <a:extLst>
                    <a:ext uri="{9D8B030D-6E8A-4147-A177-3AD203B41FA5}">
                      <a16:colId xmlns:a16="http://schemas.microsoft.com/office/drawing/2014/main" val="1645316918"/>
                    </a:ext>
                  </a:extLst>
                </a:gridCol>
                <a:gridCol w="370332">
                  <a:extLst>
                    <a:ext uri="{9D8B030D-6E8A-4147-A177-3AD203B41FA5}">
                      <a16:colId xmlns:a16="http://schemas.microsoft.com/office/drawing/2014/main" val="1273283146"/>
                    </a:ext>
                  </a:extLst>
                </a:gridCol>
                <a:gridCol w="329184">
                  <a:extLst>
                    <a:ext uri="{9D8B030D-6E8A-4147-A177-3AD203B41FA5}">
                      <a16:colId xmlns:a16="http://schemas.microsoft.com/office/drawing/2014/main" val="59343148"/>
                    </a:ext>
                  </a:extLst>
                </a:gridCol>
                <a:gridCol w="329184">
                  <a:extLst>
                    <a:ext uri="{9D8B030D-6E8A-4147-A177-3AD203B41FA5}">
                      <a16:colId xmlns:a16="http://schemas.microsoft.com/office/drawing/2014/main" val="2520437194"/>
                    </a:ext>
                  </a:extLst>
                </a:gridCol>
                <a:gridCol w="329184">
                  <a:extLst>
                    <a:ext uri="{9D8B030D-6E8A-4147-A177-3AD203B41FA5}">
                      <a16:colId xmlns:a16="http://schemas.microsoft.com/office/drawing/2014/main" val="2684196280"/>
                    </a:ext>
                  </a:extLst>
                </a:gridCol>
                <a:gridCol w="329184">
                  <a:extLst>
                    <a:ext uri="{9D8B030D-6E8A-4147-A177-3AD203B41FA5}">
                      <a16:colId xmlns:a16="http://schemas.microsoft.com/office/drawing/2014/main" val="3261580832"/>
                    </a:ext>
                  </a:extLst>
                </a:gridCol>
                <a:gridCol w="329184">
                  <a:extLst>
                    <a:ext uri="{9D8B030D-6E8A-4147-A177-3AD203B41FA5}">
                      <a16:colId xmlns:a16="http://schemas.microsoft.com/office/drawing/2014/main" val="3234313130"/>
                    </a:ext>
                  </a:extLst>
                </a:gridCol>
                <a:gridCol w="329184">
                  <a:extLst>
                    <a:ext uri="{9D8B030D-6E8A-4147-A177-3AD203B41FA5}">
                      <a16:colId xmlns:a16="http://schemas.microsoft.com/office/drawing/2014/main" val="2062734328"/>
                    </a:ext>
                  </a:extLst>
                </a:gridCol>
                <a:gridCol w="329184">
                  <a:extLst>
                    <a:ext uri="{9D8B030D-6E8A-4147-A177-3AD203B41FA5}">
                      <a16:colId xmlns:a16="http://schemas.microsoft.com/office/drawing/2014/main" val="117941400"/>
                    </a:ext>
                  </a:extLst>
                </a:gridCol>
                <a:gridCol w="329184">
                  <a:extLst>
                    <a:ext uri="{9D8B030D-6E8A-4147-A177-3AD203B41FA5}">
                      <a16:colId xmlns:a16="http://schemas.microsoft.com/office/drawing/2014/main" val="719391594"/>
                    </a:ext>
                  </a:extLst>
                </a:gridCol>
                <a:gridCol w="329184">
                  <a:extLst>
                    <a:ext uri="{9D8B030D-6E8A-4147-A177-3AD203B41FA5}">
                      <a16:colId xmlns:a16="http://schemas.microsoft.com/office/drawing/2014/main" val="2406896068"/>
                    </a:ext>
                  </a:extLst>
                </a:gridCol>
                <a:gridCol w="370332">
                  <a:extLst>
                    <a:ext uri="{9D8B030D-6E8A-4147-A177-3AD203B41FA5}">
                      <a16:colId xmlns:a16="http://schemas.microsoft.com/office/drawing/2014/main" val="2080787453"/>
                    </a:ext>
                  </a:extLst>
                </a:gridCol>
                <a:gridCol w="370332">
                  <a:extLst>
                    <a:ext uri="{9D8B030D-6E8A-4147-A177-3AD203B41FA5}">
                      <a16:colId xmlns:a16="http://schemas.microsoft.com/office/drawing/2014/main" val="478746833"/>
                    </a:ext>
                  </a:extLst>
                </a:gridCol>
                <a:gridCol w="329184">
                  <a:extLst>
                    <a:ext uri="{9D8B030D-6E8A-4147-A177-3AD203B41FA5}">
                      <a16:colId xmlns:a16="http://schemas.microsoft.com/office/drawing/2014/main" val="2937426437"/>
                    </a:ext>
                  </a:extLst>
                </a:gridCol>
                <a:gridCol w="329184">
                  <a:extLst>
                    <a:ext uri="{9D8B030D-6E8A-4147-A177-3AD203B41FA5}">
                      <a16:colId xmlns:a16="http://schemas.microsoft.com/office/drawing/2014/main" val="1061492158"/>
                    </a:ext>
                  </a:extLst>
                </a:gridCol>
                <a:gridCol w="370332">
                  <a:extLst>
                    <a:ext uri="{9D8B030D-6E8A-4147-A177-3AD203B41FA5}">
                      <a16:colId xmlns:a16="http://schemas.microsoft.com/office/drawing/2014/main" val="2815174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460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- 2018-07-31 16:09:36 </a:t>
                      </a:r>
                      <a:r>
                        <a:rPr kumimoji="0" lang="en-US" sz="1000" b="0" i="0" u="none" strike="noStrike" kern="1200" cap="none" spc="0" normalizeH="0" baseline="0" noProof="0">
                          <a:ln>
                            <a:noFill/>
                          </a:ln>
                          <a:solidFill>
                            <a:prstClr val="black"/>
                          </a:solidFill>
                          <a:effectLst/>
                          <a:uLnTx/>
                          <a:uFillTx/>
                          <a:latin typeface="+mn-lt"/>
                          <a:ea typeface="+mn-ea"/>
                          <a:cs typeface="+mn-cs"/>
                        </a:rPr>
                        <a:t> 
 🇸🇬 👋 ¡Hasta la próxima, Singapur! 
Ya estamos de regreso en casa tras los dos primeros partidos en la #ICC2018.
¡Gracias por la acogida y por todo el cariño recibido durante nuestra estancia allí! 😊
-
🇸🇬 👋 See you soon, Singapore! Thanks for the warm welcome. 😊 Time to go back home after our two International Champions Cup 2018 matches. 
-
🇸🇬 👋 À la prochaine Singapour! 
On est de retour à la maison après les deux premiers matchs de la International Champions Cup 2018.
Merci pour l'accueil et pour vos encouragements! 😊
#AúpaAtleti #LaLigaWorld #Atleti #Atlético #AtléticodeMadrid #Fútbol #Football #Soccer
 — Products shown: Camiseta de primera equipación 2018/19 | Atlético de Madrid Home Shirt 2018/19.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31173847"/>
                  </a:ext>
                </a:extLst>
              </a:tr>
            </a:tbl>
          </a:graphicData>
        </a:graphic>
      </p:graphicFrame>
      <p:sp>
        <p:nvSpPr>
          <p:cNvPr id="4" name="Text Placeholder 3">
            <a:extLst>
              <a:ext uri="{FF2B5EF4-FFF2-40B4-BE49-F238E27FC236}">
                <a16:creationId xmlns:a16="http://schemas.microsoft.com/office/drawing/2014/main" id="{9F2E71B9-DDAE-4AAE-80D7-5CB304C5E2C6}"/>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872419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07BD4-C415-4EB4-AAC7-55FE003A0111}"/>
              </a:ext>
            </a:extLst>
          </p:cNvPr>
          <p:cNvSpPr>
            <a:spLocks noGrp="1"/>
          </p:cNvSpPr>
          <p:nvPr>
            <p:ph type="title"/>
          </p:nvPr>
        </p:nvSpPr>
        <p:spPr/>
        <p:txBody>
          <a:bodyPr/>
          <a:lstStyle/>
          <a:p>
            <a:r>
              <a:rPr lang="en-US"/>
              <a:t>Facebook Own Posts Table  | Atlético de Madrid - 6 of 25</a:t>
            </a:r>
          </a:p>
        </p:txBody>
      </p:sp>
      <p:graphicFrame>
        <p:nvGraphicFramePr>
          <p:cNvPr id="5" name="Table Placeholder 4">
            <a:extLst>
              <a:ext uri="{FF2B5EF4-FFF2-40B4-BE49-F238E27FC236}">
                <a16:creationId xmlns:a16="http://schemas.microsoft.com/office/drawing/2014/main" id="{F7508C10-F1CA-4188-BB29-D7104130AF5F}"/>
              </a:ext>
            </a:extLst>
          </p:cNvPr>
          <p:cNvGraphicFramePr>
            <a:graphicFrameLocks noGrp="1"/>
          </p:cNvGraphicFramePr>
          <p:nvPr>
            <p:ph type="tbl" sz="quarter" idx="13"/>
            <p:extLst>
              <p:ext uri="{D42A27DB-BD31-4B8C-83A1-F6EECF244321}">
                <p14:modId xmlns:p14="http://schemas.microsoft.com/office/powerpoint/2010/main" val="4238645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0463366"/>
                    </a:ext>
                  </a:extLst>
                </a:gridCol>
                <a:gridCol w="370332">
                  <a:extLst>
                    <a:ext uri="{9D8B030D-6E8A-4147-A177-3AD203B41FA5}">
                      <a16:colId xmlns:a16="http://schemas.microsoft.com/office/drawing/2014/main" val="99822530"/>
                    </a:ext>
                  </a:extLst>
                </a:gridCol>
                <a:gridCol w="370332">
                  <a:extLst>
                    <a:ext uri="{9D8B030D-6E8A-4147-A177-3AD203B41FA5}">
                      <a16:colId xmlns:a16="http://schemas.microsoft.com/office/drawing/2014/main" val="2766314851"/>
                    </a:ext>
                  </a:extLst>
                </a:gridCol>
                <a:gridCol w="370332">
                  <a:extLst>
                    <a:ext uri="{9D8B030D-6E8A-4147-A177-3AD203B41FA5}">
                      <a16:colId xmlns:a16="http://schemas.microsoft.com/office/drawing/2014/main" val="1460415571"/>
                    </a:ext>
                  </a:extLst>
                </a:gridCol>
                <a:gridCol w="329184">
                  <a:extLst>
                    <a:ext uri="{9D8B030D-6E8A-4147-A177-3AD203B41FA5}">
                      <a16:colId xmlns:a16="http://schemas.microsoft.com/office/drawing/2014/main" val="1670793522"/>
                    </a:ext>
                  </a:extLst>
                </a:gridCol>
                <a:gridCol w="329184">
                  <a:extLst>
                    <a:ext uri="{9D8B030D-6E8A-4147-A177-3AD203B41FA5}">
                      <a16:colId xmlns:a16="http://schemas.microsoft.com/office/drawing/2014/main" val="1087470720"/>
                    </a:ext>
                  </a:extLst>
                </a:gridCol>
                <a:gridCol w="329184">
                  <a:extLst>
                    <a:ext uri="{9D8B030D-6E8A-4147-A177-3AD203B41FA5}">
                      <a16:colId xmlns:a16="http://schemas.microsoft.com/office/drawing/2014/main" val="1368946752"/>
                    </a:ext>
                  </a:extLst>
                </a:gridCol>
                <a:gridCol w="329184">
                  <a:extLst>
                    <a:ext uri="{9D8B030D-6E8A-4147-A177-3AD203B41FA5}">
                      <a16:colId xmlns:a16="http://schemas.microsoft.com/office/drawing/2014/main" val="3665779587"/>
                    </a:ext>
                  </a:extLst>
                </a:gridCol>
                <a:gridCol w="329184">
                  <a:extLst>
                    <a:ext uri="{9D8B030D-6E8A-4147-A177-3AD203B41FA5}">
                      <a16:colId xmlns:a16="http://schemas.microsoft.com/office/drawing/2014/main" val="4117110805"/>
                    </a:ext>
                  </a:extLst>
                </a:gridCol>
                <a:gridCol w="329184">
                  <a:extLst>
                    <a:ext uri="{9D8B030D-6E8A-4147-A177-3AD203B41FA5}">
                      <a16:colId xmlns:a16="http://schemas.microsoft.com/office/drawing/2014/main" val="3909483744"/>
                    </a:ext>
                  </a:extLst>
                </a:gridCol>
                <a:gridCol w="329184">
                  <a:extLst>
                    <a:ext uri="{9D8B030D-6E8A-4147-A177-3AD203B41FA5}">
                      <a16:colId xmlns:a16="http://schemas.microsoft.com/office/drawing/2014/main" val="1711594517"/>
                    </a:ext>
                  </a:extLst>
                </a:gridCol>
                <a:gridCol w="329184">
                  <a:extLst>
                    <a:ext uri="{9D8B030D-6E8A-4147-A177-3AD203B41FA5}">
                      <a16:colId xmlns:a16="http://schemas.microsoft.com/office/drawing/2014/main" val="1491070108"/>
                    </a:ext>
                  </a:extLst>
                </a:gridCol>
                <a:gridCol w="329184">
                  <a:extLst>
                    <a:ext uri="{9D8B030D-6E8A-4147-A177-3AD203B41FA5}">
                      <a16:colId xmlns:a16="http://schemas.microsoft.com/office/drawing/2014/main" val="2680979490"/>
                    </a:ext>
                  </a:extLst>
                </a:gridCol>
                <a:gridCol w="370332">
                  <a:extLst>
                    <a:ext uri="{9D8B030D-6E8A-4147-A177-3AD203B41FA5}">
                      <a16:colId xmlns:a16="http://schemas.microsoft.com/office/drawing/2014/main" val="4071083461"/>
                    </a:ext>
                  </a:extLst>
                </a:gridCol>
                <a:gridCol w="370332">
                  <a:extLst>
                    <a:ext uri="{9D8B030D-6E8A-4147-A177-3AD203B41FA5}">
                      <a16:colId xmlns:a16="http://schemas.microsoft.com/office/drawing/2014/main" val="1800218517"/>
                    </a:ext>
                  </a:extLst>
                </a:gridCol>
                <a:gridCol w="329184">
                  <a:extLst>
                    <a:ext uri="{9D8B030D-6E8A-4147-A177-3AD203B41FA5}">
                      <a16:colId xmlns:a16="http://schemas.microsoft.com/office/drawing/2014/main" val="117675883"/>
                    </a:ext>
                  </a:extLst>
                </a:gridCol>
                <a:gridCol w="329184">
                  <a:extLst>
                    <a:ext uri="{9D8B030D-6E8A-4147-A177-3AD203B41FA5}">
                      <a16:colId xmlns:a16="http://schemas.microsoft.com/office/drawing/2014/main" val="1670411957"/>
                    </a:ext>
                  </a:extLst>
                </a:gridCol>
                <a:gridCol w="370332">
                  <a:extLst>
                    <a:ext uri="{9D8B030D-6E8A-4147-A177-3AD203B41FA5}">
                      <a16:colId xmlns:a16="http://schemas.microsoft.com/office/drawing/2014/main" val="813270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840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- 2018-07-30 19:42:46 </a:t>
                      </a:r>
                      <a:r>
                        <a:rPr kumimoji="0" lang="en-US" sz="1000" b="0" i="0" u="none" strike="noStrike" kern="1200" cap="none" spc="0" normalizeH="0" baseline="0" noProof="0">
                          <a:ln>
                            <a:noFill/>
                          </a:ln>
                          <a:solidFill>
                            <a:prstClr val="black"/>
                          </a:solidFill>
                          <a:effectLst/>
                          <a:uLnTx/>
                          <a:uFillTx/>
                          <a:latin typeface="+mn-lt"/>
                          <a:ea typeface="+mn-ea"/>
                          <a:cs typeface="+mn-cs"/>
                        </a:rPr>
                        <a:t> 
 🔴⚪🔴😉 ¡Mirad quién nos hemos encontrado en el entrenamiento! ¡ Diego Godín , Filipe Luis y José María Giménez han vuelto al trabajo! 
➡ https://goo.gl/h5YRd1
-
🔴⚪🔴😉 Look who’s back! Godín, Filipe Luis and Giménez are already working hard.
➡ https://goo.gl/ZBVxgp 
-
🔴⚪🔴😉 Godín, Filipe Luis et Giménez sont de retour! 
➡ http://ow.ly/vzIn30lbzJx
#AúpaAtleti #Atleti #Atlético #AtléticodeMadrid #Fútbol #Football #Soccer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364783"/>
                  </a:ext>
                </a:extLst>
              </a:tr>
            </a:tbl>
          </a:graphicData>
        </a:graphic>
      </p:graphicFrame>
      <p:sp>
        <p:nvSpPr>
          <p:cNvPr id="4" name="Text Placeholder 3">
            <a:extLst>
              <a:ext uri="{FF2B5EF4-FFF2-40B4-BE49-F238E27FC236}">
                <a16:creationId xmlns:a16="http://schemas.microsoft.com/office/drawing/2014/main" id="{456656AB-5370-40EC-A7DE-0ACF99923E32}"/>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4255651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21046-1F12-4CA6-B0E9-4B68B72195B5}"/>
              </a:ext>
            </a:extLst>
          </p:cNvPr>
          <p:cNvSpPr>
            <a:spLocks noGrp="1"/>
          </p:cNvSpPr>
          <p:nvPr>
            <p:ph type="title"/>
          </p:nvPr>
        </p:nvSpPr>
        <p:spPr/>
        <p:txBody>
          <a:bodyPr/>
          <a:lstStyle/>
          <a:p>
            <a:r>
              <a:rPr lang="en-US"/>
              <a:t>Facebook Own Posts Table  | Atlético de Madrid - 7 of 25</a:t>
            </a:r>
          </a:p>
        </p:txBody>
      </p:sp>
      <p:graphicFrame>
        <p:nvGraphicFramePr>
          <p:cNvPr id="5" name="Table Placeholder 4">
            <a:extLst>
              <a:ext uri="{FF2B5EF4-FFF2-40B4-BE49-F238E27FC236}">
                <a16:creationId xmlns:a16="http://schemas.microsoft.com/office/drawing/2014/main" id="{8732BCC0-F3FE-4B21-9328-7A4C23F343A0}"/>
              </a:ext>
            </a:extLst>
          </p:cNvPr>
          <p:cNvGraphicFramePr>
            <a:graphicFrameLocks noGrp="1"/>
          </p:cNvGraphicFramePr>
          <p:nvPr>
            <p:ph type="tbl" sz="quarter" idx="13"/>
            <p:extLst>
              <p:ext uri="{D42A27DB-BD31-4B8C-83A1-F6EECF244321}">
                <p14:modId xmlns:p14="http://schemas.microsoft.com/office/powerpoint/2010/main" val="4241854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79323529"/>
                    </a:ext>
                  </a:extLst>
                </a:gridCol>
                <a:gridCol w="370332">
                  <a:extLst>
                    <a:ext uri="{9D8B030D-6E8A-4147-A177-3AD203B41FA5}">
                      <a16:colId xmlns:a16="http://schemas.microsoft.com/office/drawing/2014/main" val="891386386"/>
                    </a:ext>
                  </a:extLst>
                </a:gridCol>
                <a:gridCol w="370332">
                  <a:extLst>
                    <a:ext uri="{9D8B030D-6E8A-4147-A177-3AD203B41FA5}">
                      <a16:colId xmlns:a16="http://schemas.microsoft.com/office/drawing/2014/main" val="2691754030"/>
                    </a:ext>
                  </a:extLst>
                </a:gridCol>
                <a:gridCol w="370332">
                  <a:extLst>
                    <a:ext uri="{9D8B030D-6E8A-4147-A177-3AD203B41FA5}">
                      <a16:colId xmlns:a16="http://schemas.microsoft.com/office/drawing/2014/main" val="3873311998"/>
                    </a:ext>
                  </a:extLst>
                </a:gridCol>
                <a:gridCol w="329184">
                  <a:extLst>
                    <a:ext uri="{9D8B030D-6E8A-4147-A177-3AD203B41FA5}">
                      <a16:colId xmlns:a16="http://schemas.microsoft.com/office/drawing/2014/main" val="2644745730"/>
                    </a:ext>
                  </a:extLst>
                </a:gridCol>
                <a:gridCol w="329184">
                  <a:extLst>
                    <a:ext uri="{9D8B030D-6E8A-4147-A177-3AD203B41FA5}">
                      <a16:colId xmlns:a16="http://schemas.microsoft.com/office/drawing/2014/main" val="1676304520"/>
                    </a:ext>
                  </a:extLst>
                </a:gridCol>
                <a:gridCol w="329184">
                  <a:extLst>
                    <a:ext uri="{9D8B030D-6E8A-4147-A177-3AD203B41FA5}">
                      <a16:colId xmlns:a16="http://schemas.microsoft.com/office/drawing/2014/main" val="3873702247"/>
                    </a:ext>
                  </a:extLst>
                </a:gridCol>
                <a:gridCol w="329184">
                  <a:extLst>
                    <a:ext uri="{9D8B030D-6E8A-4147-A177-3AD203B41FA5}">
                      <a16:colId xmlns:a16="http://schemas.microsoft.com/office/drawing/2014/main" val="480621121"/>
                    </a:ext>
                  </a:extLst>
                </a:gridCol>
                <a:gridCol w="329184">
                  <a:extLst>
                    <a:ext uri="{9D8B030D-6E8A-4147-A177-3AD203B41FA5}">
                      <a16:colId xmlns:a16="http://schemas.microsoft.com/office/drawing/2014/main" val="2728908024"/>
                    </a:ext>
                  </a:extLst>
                </a:gridCol>
                <a:gridCol w="329184">
                  <a:extLst>
                    <a:ext uri="{9D8B030D-6E8A-4147-A177-3AD203B41FA5}">
                      <a16:colId xmlns:a16="http://schemas.microsoft.com/office/drawing/2014/main" val="332305632"/>
                    </a:ext>
                  </a:extLst>
                </a:gridCol>
                <a:gridCol w="329184">
                  <a:extLst>
                    <a:ext uri="{9D8B030D-6E8A-4147-A177-3AD203B41FA5}">
                      <a16:colId xmlns:a16="http://schemas.microsoft.com/office/drawing/2014/main" val="2557001616"/>
                    </a:ext>
                  </a:extLst>
                </a:gridCol>
                <a:gridCol w="329184">
                  <a:extLst>
                    <a:ext uri="{9D8B030D-6E8A-4147-A177-3AD203B41FA5}">
                      <a16:colId xmlns:a16="http://schemas.microsoft.com/office/drawing/2014/main" val="3837282360"/>
                    </a:ext>
                  </a:extLst>
                </a:gridCol>
                <a:gridCol w="329184">
                  <a:extLst>
                    <a:ext uri="{9D8B030D-6E8A-4147-A177-3AD203B41FA5}">
                      <a16:colId xmlns:a16="http://schemas.microsoft.com/office/drawing/2014/main" val="1599434360"/>
                    </a:ext>
                  </a:extLst>
                </a:gridCol>
                <a:gridCol w="370332">
                  <a:extLst>
                    <a:ext uri="{9D8B030D-6E8A-4147-A177-3AD203B41FA5}">
                      <a16:colId xmlns:a16="http://schemas.microsoft.com/office/drawing/2014/main" val="1411677222"/>
                    </a:ext>
                  </a:extLst>
                </a:gridCol>
                <a:gridCol w="370332">
                  <a:extLst>
                    <a:ext uri="{9D8B030D-6E8A-4147-A177-3AD203B41FA5}">
                      <a16:colId xmlns:a16="http://schemas.microsoft.com/office/drawing/2014/main" val="2965470626"/>
                    </a:ext>
                  </a:extLst>
                </a:gridCol>
                <a:gridCol w="329184">
                  <a:extLst>
                    <a:ext uri="{9D8B030D-6E8A-4147-A177-3AD203B41FA5}">
                      <a16:colId xmlns:a16="http://schemas.microsoft.com/office/drawing/2014/main" val="589051411"/>
                    </a:ext>
                  </a:extLst>
                </a:gridCol>
                <a:gridCol w="329184">
                  <a:extLst>
                    <a:ext uri="{9D8B030D-6E8A-4147-A177-3AD203B41FA5}">
                      <a16:colId xmlns:a16="http://schemas.microsoft.com/office/drawing/2014/main" val="785660160"/>
                    </a:ext>
                  </a:extLst>
                </a:gridCol>
                <a:gridCol w="370332">
                  <a:extLst>
                    <a:ext uri="{9D8B030D-6E8A-4147-A177-3AD203B41FA5}">
                      <a16:colId xmlns:a16="http://schemas.microsoft.com/office/drawing/2014/main" val="3077195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2436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- 2018-07-30 17:31:09 </a:t>
                      </a:r>
                      <a:r>
                        <a:rPr kumimoji="0" lang="en-US" sz="1000" b="0" i="0" u="none" strike="noStrike" kern="1200" cap="none" spc="0" normalizeH="0" baseline="0" noProof="0">
                          <a:ln>
                            <a:noFill/>
                          </a:ln>
                          <a:solidFill>
                            <a:prstClr val="black"/>
                          </a:solidFill>
                          <a:effectLst/>
                          <a:uLnTx/>
                          <a:uFillTx/>
                          <a:latin typeface="+mn-lt"/>
                          <a:ea typeface="+mn-ea"/>
                          <a:cs typeface="+mn-cs"/>
                        </a:rPr>
                        <a:t> 
 🏧 🔴⚪️🔴 ¡Thomas Lemar lucirá el número '11' en su camiseta!
🏧 🔴⚪️🔴 Thomas Lemar will play with the number '11'!
🏧 🔴⚪️🔴 Thomas Lemar portera le numéro  '11'!
-
🏧 🔴⚪️🔴 Ángel Correa cambia de dorsal y portará el  '10' a la espalda esta temporada. El argentino se despidió del '11', que lució en las dos últimas temporadas, en el duelo que disputamos ante el PSG - Paris Saint-Germain. 
🏧 🔴⚪️🔴 Ángel Correa will now have the '10' on his back. He's saying goodbye to the '11' in our #ICC2018 match against PSG - Paris Saint-Germain.
🏧 🔴⚪🔴 Ángel Correa change de numéro et portera le numéro ‘10’. L’argentin a dit au revoir au ‘11’ contre le PSG - Paris Saint-Germain. 
-
🏧 🔴⚪️🔴 ¡Lucas Hernández será nuestro '21' para esta campaña! El francés llevará el dorsal con el que ganó el Mundial. 🥇⚽
🏧 🔴⚪🔴 Lucas Hernández will sport the '21' this season, the number he wore when he won the World Cup. 🥇⚽
🏧 🔴⚪🔴 Lucas Hernández portera le '21' cette saison! C’est le numéro qu’il 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49940310"/>
                  </a:ext>
                </a:extLst>
              </a:tr>
            </a:tbl>
          </a:graphicData>
        </a:graphic>
      </p:graphicFrame>
      <p:sp>
        <p:nvSpPr>
          <p:cNvPr id="4" name="Text Placeholder 3">
            <a:extLst>
              <a:ext uri="{FF2B5EF4-FFF2-40B4-BE49-F238E27FC236}">
                <a16:creationId xmlns:a16="http://schemas.microsoft.com/office/drawing/2014/main" id="{45174D64-2E0A-4D9D-8006-BE73707B4B5B}"/>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1115842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A7028-C758-4082-A88A-8F3662D18808}"/>
              </a:ext>
            </a:extLst>
          </p:cNvPr>
          <p:cNvSpPr>
            <a:spLocks noGrp="1"/>
          </p:cNvSpPr>
          <p:nvPr>
            <p:ph type="title"/>
          </p:nvPr>
        </p:nvSpPr>
        <p:spPr/>
        <p:txBody>
          <a:bodyPr/>
          <a:lstStyle/>
          <a:p>
            <a:r>
              <a:rPr lang="en-US"/>
              <a:t>Facebook Own Posts Table  | Atlético de Madrid - 8 of 25</a:t>
            </a:r>
          </a:p>
        </p:txBody>
      </p:sp>
      <p:graphicFrame>
        <p:nvGraphicFramePr>
          <p:cNvPr id="5" name="Table Placeholder 4">
            <a:extLst>
              <a:ext uri="{FF2B5EF4-FFF2-40B4-BE49-F238E27FC236}">
                <a16:creationId xmlns:a16="http://schemas.microsoft.com/office/drawing/2014/main" id="{5C1D588B-CD56-48FD-8DC4-5AB6EA80E0DC}"/>
              </a:ext>
            </a:extLst>
          </p:cNvPr>
          <p:cNvGraphicFramePr>
            <a:graphicFrameLocks noGrp="1"/>
          </p:cNvGraphicFramePr>
          <p:nvPr>
            <p:ph type="tbl" sz="quarter" idx="13"/>
            <p:extLst>
              <p:ext uri="{D42A27DB-BD31-4B8C-83A1-F6EECF244321}">
                <p14:modId xmlns:p14="http://schemas.microsoft.com/office/powerpoint/2010/main" val="183298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39229330"/>
                    </a:ext>
                  </a:extLst>
                </a:gridCol>
                <a:gridCol w="370332">
                  <a:extLst>
                    <a:ext uri="{9D8B030D-6E8A-4147-A177-3AD203B41FA5}">
                      <a16:colId xmlns:a16="http://schemas.microsoft.com/office/drawing/2014/main" val="2656275492"/>
                    </a:ext>
                  </a:extLst>
                </a:gridCol>
                <a:gridCol w="370332">
                  <a:extLst>
                    <a:ext uri="{9D8B030D-6E8A-4147-A177-3AD203B41FA5}">
                      <a16:colId xmlns:a16="http://schemas.microsoft.com/office/drawing/2014/main" val="917517818"/>
                    </a:ext>
                  </a:extLst>
                </a:gridCol>
                <a:gridCol w="370332">
                  <a:extLst>
                    <a:ext uri="{9D8B030D-6E8A-4147-A177-3AD203B41FA5}">
                      <a16:colId xmlns:a16="http://schemas.microsoft.com/office/drawing/2014/main" val="3406332136"/>
                    </a:ext>
                  </a:extLst>
                </a:gridCol>
                <a:gridCol w="329184">
                  <a:extLst>
                    <a:ext uri="{9D8B030D-6E8A-4147-A177-3AD203B41FA5}">
                      <a16:colId xmlns:a16="http://schemas.microsoft.com/office/drawing/2014/main" val="3127430250"/>
                    </a:ext>
                  </a:extLst>
                </a:gridCol>
                <a:gridCol w="329184">
                  <a:extLst>
                    <a:ext uri="{9D8B030D-6E8A-4147-A177-3AD203B41FA5}">
                      <a16:colId xmlns:a16="http://schemas.microsoft.com/office/drawing/2014/main" val="2706741809"/>
                    </a:ext>
                  </a:extLst>
                </a:gridCol>
                <a:gridCol w="329184">
                  <a:extLst>
                    <a:ext uri="{9D8B030D-6E8A-4147-A177-3AD203B41FA5}">
                      <a16:colId xmlns:a16="http://schemas.microsoft.com/office/drawing/2014/main" val="4222268153"/>
                    </a:ext>
                  </a:extLst>
                </a:gridCol>
                <a:gridCol w="329184">
                  <a:extLst>
                    <a:ext uri="{9D8B030D-6E8A-4147-A177-3AD203B41FA5}">
                      <a16:colId xmlns:a16="http://schemas.microsoft.com/office/drawing/2014/main" val="1009931724"/>
                    </a:ext>
                  </a:extLst>
                </a:gridCol>
                <a:gridCol w="329184">
                  <a:extLst>
                    <a:ext uri="{9D8B030D-6E8A-4147-A177-3AD203B41FA5}">
                      <a16:colId xmlns:a16="http://schemas.microsoft.com/office/drawing/2014/main" val="1540733999"/>
                    </a:ext>
                  </a:extLst>
                </a:gridCol>
                <a:gridCol w="329184">
                  <a:extLst>
                    <a:ext uri="{9D8B030D-6E8A-4147-A177-3AD203B41FA5}">
                      <a16:colId xmlns:a16="http://schemas.microsoft.com/office/drawing/2014/main" val="4000732474"/>
                    </a:ext>
                  </a:extLst>
                </a:gridCol>
                <a:gridCol w="329184">
                  <a:extLst>
                    <a:ext uri="{9D8B030D-6E8A-4147-A177-3AD203B41FA5}">
                      <a16:colId xmlns:a16="http://schemas.microsoft.com/office/drawing/2014/main" val="3626407940"/>
                    </a:ext>
                  </a:extLst>
                </a:gridCol>
                <a:gridCol w="329184">
                  <a:extLst>
                    <a:ext uri="{9D8B030D-6E8A-4147-A177-3AD203B41FA5}">
                      <a16:colId xmlns:a16="http://schemas.microsoft.com/office/drawing/2014/main" val="1756780374"/>
                    </a:ext>
                  </a:extLst>
                </a:gridCol>
                <a:gridCol w="329184">
                  <a:extLst>
                    <a:ext uri="{9D8B030D-6E8A-4147-A177-3AD203B41FA5}">
                      <a16:colId xmlns:a16="http://schemas.microsoft.com/office/drawing/2014/main" val="1783957676"/>
                    </a:ext>
                  </a:extLst>
                </a:gridCol>
                <a:gridCol w="370332">
                  <a:extLst>
                    <a:ext uri="{9D8B030D-6E8A-4147-A177-3AD203B41FA5}">
                      <a16:colId xmlns:a16="http://schemas.microsoft.com/office/drawing/2014/main" val="2976661052"/>
                    </a:ext>
                  </a:extLst>
                </a:gridCol>
                <a:gridCol w="370332">
                  <a:extLst>
                    <a:ext uri="{9D8B030D-6E8A-4147-A177-3AD203B41FA5}">
                      <a16:colId xmlns:a16="http://schemas.microsoft.com/office/drawing/2014/main" val="213639017"/>
                    </a:ext>
                  </a:extLst>
                </a:gridCol>
                <a:gridCol w="329184">
                  <a:extLst>
                    <a:ext uri="{9D8B030D-6E8A-4147-A177-3AD203B41FA5}">
                      <a16:colId xmlns:a16="http://schemas.microsoft.com/office/drawing/2014/main" val="1004478051"/>
                    </a:ext>
                  </a:extLst>
                </a:gridCol>
                <a:gridCol w="329184">
                  <a:extLst>
                    <a:ext uri="{9D8B030D-6E8A-4147-A177-3AD203B41FA5}">
                      <a16:colId xmlns:a16="http://schemas.microsoft.com/office/drawing/2014/main" val="141028114"/>
                    </a:ext>
                  </a:extLst>
                </a:gridCol>
                <a:gridCol w="370332">
                  <a:extLst>
                    <a:ext uri="{9D8B030D-6E8A-4147-A177-3AD203B41FA5}">
                      <a16:colId xmlns:a16="http://schemas.microsoft.com/office/drawing/2014/main" val="75521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2851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- 2018-07-30 16:26:09 </a:t>
                      </a:r>
                      <a:r>
                        <a:rPr kumimoji="0" lang="en-US" sz="1000" b="0" i="0" u="none" strike="noStrike" kern="1200" cap="none" spc="0" normalizeH="0" baseline="0" noProof="0">
                          <a:ln>
                            <a:noFill/>
                          </a:ln>
                          <a:solidFill>
                            <a:prstClr val="black"/>
                          </a:solidFill>
                          <a:effectLst/>
                          <a:uLnTx/>
                          <a:uFillTx/>
                          <a:latin typeface="+mn-lt"/>
                          <a:ea typeface="+mn-ea"/>
                          <a:cs typeface="+mn-cs"/>
                        </a:rPr>
                        <a:t> 
 FOTOGALERÍA 📷 
Las mejores imágenes de nuestro segundo partido en la #ICC2018
➕📸➡ http://ow.ly/4HpT30lbiut
-
📸 | PHOTOS
The best pictures from our second International Champions Cup match in Singapore
➡ https://goo.gl/XXrZ5v 
-
GALERIE 📷
Notre deuxième match dans cette International Champions Cup en images!
➕📸➡ http://ow.ly/q0gS30lbiy3
#AúpaAtleti #Atleti #Atlético #AtléticodeMadrid #PSGAtleti #LaLigaWorld #Fútbol #Football #Soccer #Pretemporada #Singapur #Singapore
 — Products shown: Pantalón de la primera equipación 2018/19 | Home Stadium shorts 2018/19.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12196068"/>
                  </a:ext>
                </a:extLst>
              </a:tr>
            </a:tbl>
          </a:graphicData>
        </a:graphic>
      </p:graphicFrame>
      <p:sp>
        <p:nvSpPr>
          <p:cNvPr id="4" name="Text Placeholder 3">
            <a:extLst>
              <a:ext uri="{FF2B5EF4-FFF2-40B4-BE49-F238E27FC236}">
                <a16:creationId xmlns:a16="http://schemas.microsoft.com/office/drawing/2014/main" id="{BC83F6D0-5323-458F-B74D-E5D2D87926EA}"/>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1121300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0C909-37FC-433C-811A-F39CC7E6E105}"/>
              </a:ext>
            </a:extLst>
          </p:cNvPr>
          <p:cNvSpPr>
            <a:spLocks noGrp="1"/>
          </p:cNvSpPr>
          <p:nvPr>
            <p:ph type="title"/>
          </p:nvPr>
        </p:nvSpPr>
        <p:spPr/>
        <p:txBody>
          <a:bodyPr/>
          <a:lstStyle/>
          <a:p>
            <a:r>
              <a:rPr lang="en-US"/>
              <a:t>Facebook Own Posts Table  | Atlético de Madrid - 9 of 25</a:t>
            </a:r>
          </a:p>
        </p:txBody>
      </p:sp>
      <p:graphicFrame>
        <p:nvGraphicFramePr>
          <p:cNvPr id="5" name="Table Placeholder 4">
            <a:extLst>
              <a:ext uri="{FF2B5EF4-FFF2-40B4-BE49-F238E27FC236}">
                <a16:creationId xmlns:a16="http://schemas.microsoft.com/office/drawing/2014/main" id="{48A544D9-5AC6-4927-A70B-BCC06F02B9FD}"/>
              </a:ext>
            </a:extLst>
          </p:cNvPr>
          <p:cNvGraphicFramePr>
            <a:graphicFrameLocks noGrp="1"/>
          </p:cNvGraphicFramePr>
          <p:nvPr>
            <p:ph type="tbl" sz="quarter" idx="13"/>
            <p:extLst>
              <p:ext uri="{D42A27DB-BD31-4B8C-83A1-F6EECF244321}">
                <p14:modId xmlns:p14="http://schemas.microsoft.com/office/powerpoint/2010/main" val="4000521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92901442"/>
                    </a:ext>
                  </a:extLst>
                </a:gridCol>
                <a:gridCol w="370332">
                  <a:extLst>
                    <a:ext uri="{9D8B030D-6E8A-4147-A177-3AD203B41FA5}">
                      <a16:colId xmlns:a16="http://schemas.microsoft.com/office/drawing/2014/main" val="2618212531"/>
                    </a:ext>
                  </a:extLst>
                </a:gridCol>
                <a:gridCol w="370332">
                  <a:extLst>
                    <a:ext uri="{9D8B030D-6E8A-4147-A177-3AD203B41FA5}">
                      <a16:colId xmlns:a16="http://schemas.microsoft.com/office/drawing/2014/main" val="2283906815"/>
                    </a:ext>
                  </a:extLst>
                </a:gridCol>
                <a:gridCol w="370332">
                  <a:extLst>
                    <a:ext uri="{9D8B030D-6E8A-4147-A177-3AD203B41FA5}">
                      <a16:colId xmlns:a16="http://schemas.microsoft.com/office/drawing/2014/main" val="268690018"/>
                    </a:ext>
                  </a:extLst>
                </a:gridCol>
                <a:gridCol w="329184">
                  <a:extLst>
                    <a:ext uri="{9D8B030D-6E8A-4147-A177-3AD203B41FA5}">
                      <a16:colId xmlns:a16="http://schemas.microsoft.com/office/drawing/2014/main" val="4015923442"/>
                    </a:ext>
                  </a:extLst>
                </a:gridCol>
                <a:gridCol w="329184">
                  <a:extLst>
                    <a:ext uri="{9D8B030D-6E8A-4147-A177-3AD203B41FA5}">
                      <a16:colId xmlns:a16="http://schemas.microsoft.com/office/drawing/2014/main" val="3069347336"/>
                    </a:ext>
                  </a:extLst>
                </a:gridCol>
                <a:gridCol w="329184">
                  <a:extLst>
                    <a:ext uri="{9D8B030D-6E8A-4147-A177-3AD203B41FA5}">
                      <a16:colId xmlns:a16="http://schemas.microsoft.com/office/drawing/2014/main" val="478152711"/>
                    </a:ext>
                  </a:extLst>
                </a:gridCol>
                <a:gridCol w="329184">
                  <a:extLst>
                    <a:ext uri="{9D8B030D-6E8A-4147-A177-3AD203B41FA5}">
                      <a16:colId xmlns:a16="http://schemas.microsoft.com/office/drawing/2014/main" val="3327430823"/>
                    </a:ext>
                  </a:extLst>
                </a:gridCol>
                <a:gridCol w="329184">
                  <a:extLst>
                    <a:ext uri="{9D8B030D-6E8A-4147-A177-3AD203B41FA5}">
                      <a16:colId xmlns:a16="http://schemas.microsoft.com/office/drawing/2014/main" val="1959900801"/>
                    </a:ext>
                  </a:extLst>
                </a:gridCol>
                <a:gridCol w="329184">
                  <a:extLst>
                    <a:ext uri="{9D8B030D-6E8A-4147-A177-3AD203B41FA5}">
                      <a16:colId xmlns:a16="http://schemas.microsoft.com/office/drawing/2014/main" val="3274217418"/>
                    </a:ext>
                  </a:extLst>
                </a:gridCol>
                <a:gridCol w="329184">
                  <a:extLst>
                    <a:ext uri="{9D8B030D-6E8A-4147-A177-3AD203B41FA5}">
                      <a16:colId xmlns:a16="http://schemas.microsoft.com/office/drawing/2014/main" val="161860892"/>
                    </a:ext>
                  </a:extLst>
                </a:gridCol>
                <a:gridCol w="329184">
                  <a:extLst>
                    <a:ext uri="{9D8B030D-6E8A-4147-A177-3AD203B41FA5}">
                      <a16:colId xmlns:a16="http://schemas.microsoft.com/office/drawing/2014/main" val="1425364696"/>
                    </a:ext>
                  </a:extLst>
                </a:gridCol>
                <a:gridCol w="329184">
                  <a:extLst>
                    <a:ext uri="{9D8B030D-6E8A-4147-A177-3AD203B41FA5}">
                      <a16:colId xmlns:a16="http://schemas.microsoft.com/office/drawing/2014/main" val="4126142685"/>
                    </a:ext>
                  </a:extLst>
                </a:gridCol>
                <a:gridCol w="370332">
                  <a:extLst>
                    <a:ext uri="{9D8B030D-6E8A-4147-A177-3AD203B41FA5}">
                      <a16:colId xmlns:a16="http://schemas.microsoft.com/office/drawing/2014/main" val="4254070687"/>
                    </a:ext>
                  </a:extLst>
                </a:gridCol>
                <a:gridCol w="370332">
                  <a:extLst>
                    <a:ext uri="{9D8B030D-6E8A-4147-A177-3AD203B41FA5}">
                      <a16:colId xmlns:a16="http://schemas.microsoft.com/office/drawing/2014/main" val="2125851528"/>
                    </a:ext>
                  </a:extLst>
                </a:gridCol>
                <a:gridCol w="329184">
                  <a:extLst>
                    <a:ext uri="{9D8B030D-6E8A-4147-A177-3AD203B41FA5}">
                      <a16:colId xmlns:a16="http://schemas.microsoft.com/office/drawing/2014/main" val="3649167052"/>
                    </a:ext>
                  </a:extLst>
                </a:gridCol>
                <a:gridCol w="329184">
                  <a:extLst>
                    <a:ext uri="{9D8B030D-6E8A-4147-A177-3AD203B41FA5}">
                      <a16:colId xmlns:a16="http://schemas.microsoft.com/office/drawing/2014/main" val="1641666004"/>
                    </a:ext>
                  </a:extLst>
                </a:gridCol>
                <a:gridCol w="370332">
                  <a:extLst>
                    <a:ext uri="{9D8B030D-6E8A-4147-A177-3AD203B41FA5}">
                      <a16:colId xmlns:a16="http://schemas.microsoft.com/office/drawing/2014/main" val="967794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985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- 2018-07-29 19:08:32 </a:t>
                      </a:r>
                      <a:r>
                        <a:rPr kumimoji="0" lang="en-US" sz="1000" b="0" i="0" u="none" strike="noStrike" kern="1200" cap="none" spc="0" normalizeH="0" baseline="0" noProof="0">
                          <a:ln>
                            <a:noFill/>
                          </a:ln>
                          <a:solidFill>
                            <a:prstClr val="black"/>
                          </a:solidFill>
                          <a:effectLst/>
                          <a:uLnTx/>
                          <a:uFillTx/>
                          <a:latin typeface="+mn-lt"/>
                          <a:ea typeface="+mn-ea"/>
                          <a:cs typeface="+mn-cs"/>
                        </a:rPr>
                        <a:t> 
 ¡Un entrenamiento diferente! 👌
¡Así fue nuestra última sesión de trabajo en Singapur! 💪
¡Muchas gracias por el apoyo #AtléticosPorElMundo! 👏👏👏
-
A special training! 👌
This is what we did in our last session at Singapore!💪
#AtléticosAroundTheWorld , thank you all for the support! 👏👏👏
#AúpaAtleti #Atleti #Atlético #AtléticodeMadrid #Fútbol #Football #Soccer #Pretemporada #Singapur #Singapore #ICC2018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0511785"/>
                  </a:ext>
                </a:extLst>
              </a:tr>
            </a:tbl>
          </a:graphicData>
        </a:graphic>
      </p:graphicFrame>
      <p:sp>
        <p:nvSpPr>
          <p:cNvPr id="4" name="Text Placeholder 3">
            <a:extLst>
              <a:ext uri="{FF2B5EF4-FFF2-40B4-BE49-F238E27FC236}">
                <a16:creationId xmlns:a16="http://schemas.microsoft.com/office/drawing/2014/main" id="{80B0C35B-7F89-47BE-9F44-7936DA43ACCA}"/>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1405998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0A328-327B-47D4-AA9F-BCDAE884E22D}"/>
              </a:ext>
            </a:extLst>
          </p:cNvPr>
          <p:cNvSpPr>
            <a:spLocks noGrp="1"/>
          </p:cNvSpPr>
          <p:nvPr>
            <p:ph type="title"/>
          </p:nvPr>
        </p:nvSpPr>
        <p:spPr/>
        <p:txBody>
          <a:bodyPr/>
          <a:lstStyle/>
          <a:p>
            <a:r>
              <a:rPr lang="en-US"/>
              <a:t>Facebook Own Posts Table  | Atlético de Madrid - 10 of 25</a:t>
            </a:r>
          </a:p>
        </p:txBody>
      </p:sp>
      <p:graphicFrame>
        <p:nvGraphicFramePr>
          <p:cNvPr id="5" name="Table Placeholder 4">
            <a:extLst>
              <a:ext uri="{FF2B5EF4-FFF2-40B4-BE49-F238E27FC236}">
                <a16:creationId xmlns:a16="http://schemas.microsoft.com/office/drawing/2014/main" id="{02727C9F-E449-400C-9D0F-557BD69DF841}"/>
              </a:ext>
            </a:extLst>
          </p:cNvPr>
          <p:cNvGraphicFramePr>
            <a:graphicFrameLocks noGrp="1"/>
          </p:cNvGraphicFramePr>
          <p:nvPr>
            <p:ph type="tbl" sz="quarter" idx="13"/>
            <p:extLst>
              <p:ext uri="{D42A27DB-BD31-4B8C-83A1-F6EECF244321}">
                <p14:modId xmlns:p14="http://schemas.microsoft.com/office/powerpoint/2010/main" val="2998506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19811596"/>
                    </a:ext>
                  </a:extLst>
                </a:gridCol>
                <a:gridCol w="370332">
                  <a:extLst>
                    <a:ext uri="{9D8B030D-6E8A-4147-A177-3AD203B41FA5}">
                      <a16:colId xmlns:a16="http://schemas.microsoft.com/office/drawing/2014/main" val="1980469569"/>
                    </a:ext>
                  </a:extLst>
                </a:gridCol>
                <a:gridCol w="370332">
                  <a:extLst>
                    <a:ext uri="{9D8B030D-6E8A-4147-A177-3AD203B41FA5}">
                      <a16:colId xmlns:a16="http://schemas.microsoft.com/office/drawing/2014/main" val="816412476"/>
                    </a:ext>
                  </a:extLst>
                </a:gridCol>
                <a:gridCol w="370332">
                  <a:extLst>
                    <a:ext uri="{9D8B030D-6E8A-4147-A177-3AD203B41FA5}">
                      <a16:colId xmlns:a16="http://schemas.microsoft.com/office/drawing/2014/main" val="2803092309"/>
                    </a:ext>
                  </a:extLst>
                </a:gridCol>
                <a:gridCol w="329184">
                  <a:extLst>
                    <a:ext uri="{9D8B030D-6E8A-4147-A177-3AD203B41FA5}">
                      <a16:colId xmlns:a16="http://schemas.microsoft.com/office/drawing/2014/main" val="2017037637"/>
                    </a:ext>
                  </a:extLst>
                </a:gridCol>
                <a:gridCol w="329184">
                  <a:extLst>
                    <a:ext uri="{9D8B030D-6E8A-4147-A177-3AD203B41FA5}">
                      <a16:colId xmlns:a16="http://schemas.microsoft.com/office/drawing/2014/main" val="1169504819"/>
                    </a:ext>
                  </a:extLst>
                </a:gridCol>
                <a:gridCol w="329184">
                  <a:extLst>
                    <a:ext uri="{9D8B030D-6E8A-4147-A177-3AD203B41FA5}">
                      <a16:colId xmlns:a16="http://schemas.microsoft.com/office/drawing/2014/main" val="1776428451"/>
                    </a:ext>
                  </a:extLst>
                </a:gridCol>
                <a:gridCol w="329184">
                  <a:extLst>
                    <a:ext uri="{9D8B030D-6E8A-4147-A177-3AD203B41FA5}">
                      <a16:colId xmlns:a16="http://schemas.microsoft.com/office/drawing/2014/main" val="979720705"/>
                    </a:ext>
                  </a:extLst>
                </a:gridCol>
                <a:gridCol w="329184">
                  <a:extLst>
                    <a:ext uri="{9D8B030D-6E8A-4147-A177-3AD203B41FA5}">
                      <a16:colId xmlns:a16="http://schemas.microsoft.com/office/drawing/2014/main" val="2285375927"/>
                    </a:ext>
                  </a:extLst>
                </a:gridCol>
                <a:gridCol w="329184">
                  <a:extLst>
                    <a:ext uri="{9D8B030D-6E8A-4147-A177-3AD203B41FA5}">
                      <a16:colId xmlns:a16="http://schemas.microsoft.com/office/drawing/2014/main" val="2587490790"/>
                    </a:ext>
                  </a:extLst>
                </a:gridCol>
                <a:gridCol w="329184">
                  <a:extLst>
                    <a:ext uri="{9D8B030D-6E8A-4147-A177-3AD203B41FA5}">
                      <a16:colId xmlns:a16="http://schemas.microsoft.com/office/drawing/2014/main" val="1564814072"/>
                    </a:ext>
                  </a:extLst>
                </a:gridCol>
                <a:gridCol w="329184">
                  <a:extLst>
                    <a:ext uri="{9D8B030D-6E8A-4147-A177-3AD203B41FA5}">
                      <a16:colId xmlns:a16="http://schemas.microsoft.com/office/drawing/2014/main" val="843069771"/>
                    </a:ext>
                  </a:extLst>
                </a:gridCol>
                <a:gridCol w="329184">
                  <a:extLst>
                    <a:ext uri="{9D8B030D-6E8A-4147-A177-3AD203B41FA5}">
                      <a16:colId xmlns:a16="http://schemas.microsoft.com/office/drawing/2014/main" val="1186960067"/>
                    </a:ext>
                  </a:extLst>
                </a:gridCol>
                <a:gridCol w="370332">
                  <a:extLst>
                    <a:ext uri="{9D8B030D-6E8A-4147-A177-3AD203B41FA5}">
                      <a16:colId xmlns:a16="http://schemas.microsoft.com/office/drawing/2014/main" val="2184669978"/>
                    </a:ext>
                  </a:extLst>
                </a:gridCol>
                <a:gridCol w="370332">
                  <a:extLst>
                    <a:ext uri="{9D8B030D-6E8A-4147-A177-3AD203B41FA5}">
                      <a16:colId xmlns:a16="http://schemas.microsoft.com/office/drawing/2014/main" val="1097932351"/>
                    </a:ext>
                  </a:extLst>
                </a:gridCol>
                <a:gridCol w="329184">
                  <a:extLst>
                    <a:ext uri="{9D8B030D-6E8A-4147-A177-3AD203B41FA5}">
                      <a16:colId xmlns:a16="http://schemas.microsoft.com/office/drawing/2014/main" val="842133331"/>
                    </a:ext>
                  </a:extLst>
                </a:gridCol>
                <a:gridCol w="329184">
                  <a:extLst>
                    <a:ext uri="{9D8B030D-6E8A-4147-A177-3AD203B41FA5}">
                      <a16:colId xmlns:a16="http://schemas.microsoft.com/office/drawing/2014/main" val="3132142978"/>
                    </a:ext>
                  </a:extLst>
                </a:gridCol>
                <a:gridCol w="370332">
                  <a:extLst>
                    <a:ext uri="{9D8B030D-6E8A-4147-A177-3AD203B41FA5}">
                      <a16:colId xmlns:a16="http://schemas.microsoft.com/office/drawing/2014/main" val="3913025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040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- 2018-07-29 11:01:56 </a:t>
                      </a:r>
                      <a:r>
                        <a:rPr kumimoji="0" lang="en-US" sz="1000" b="0" i="0" u="none" strike="noStrike" kern="1200" cap="none" spc="0" normalizeH="0" baseline="0" noProof="0">
                          <a:ln>
                            <a:noFill/>
                          </a:ln>
                          <a:solidFill>
                            <a:prstClr val="black"/>
                          </a:solidFill>
                          <a:effectLst/>
                          <a:uLnTx/>
                          <a:uFillTx/>
                          <a:latin typeface="+mn-lt"/>
                          <a:ea typeface="+mn-ea"/>
                          <a:cs typeface="+mn-cs"/>
                        </a:rPr>
                        <a:t> 
 🎙🏧 No te pierdas las primeras palabras de Thomas Lemar como rojiblanco: "Estoy deseando descubrir el ambiente del Wanda Metropolitano, me han dicho que te lleva en volandas"🔴⚪🔴 
-
🎙🏧 Lemar spoke to us about what it means for him to join Atleti: “I want to discover the Wanda Metropolitano and play for Atlético’s supporters” 🔴⚪🔴
-
🎙🏧 Entretien avec Thomas Lemar: "J’ai vraiment hâte de découvrir le Wanda Metropolitano et son ambiance"🔴⚪🔴
#AúpaAtleti #Atleti #Atlético #AtléticodeMadrid #Fútbol #Football #Soccer #Lemar
 — Products shown: Camiseta de primera equipación 2018/19 | Atlético de Madrid Home Shirt 2018/19.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88780285"/>
                  </a:ext>
                </a:extLst>
              </a:tr>
            </a:tbl>
          </a:graphicData>
        </a:graphic>
      </p:graphicFrame>
      <p:sp>
        <p:nvSpPr>
          <p:cNvPr id="4" name="Text Placeholder 3">
            <a:extLst>
              <a:ext uri="{FF2B5EF4-FFF2-40B4-BE49-F238E27FC236}">
                <a16:creationId xmlns:a16="http://schemas.microsoft.com/office/drawing/2014/main" id="{A452BBE4-A81E-49B4-B9C8-AE674B49371B}"/>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264516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228C4-C749-4489-9ED0-7EB85A06990F}"/>
              </a:ext>
            </a:extLst>
          </p:cNvPr>
          <p:cNvSpPr>
            <a:spLocks noGrp="1"/>
          </p:cNvSpPr>
          <p:nvPr>
            <p:ph type="title"/>
          </p:nvPr>
        </p:nvSpPr>
        <p:spPr/>
        <p:txBody>
          <a:bodyPr/>
          <a:lstStyle/>
          <a:p>
            <a:r>
              <a:rPr lang="en-US"/>
              <a:t>Facebook Own Posts Table  | Atlético de Madrid - 11 of 25</a:t>
            </a:r>
          </a:p>
        </p:txBody>
      </p:sp>
      <p:graphicFrame>
        <p:nvGraphicFramePr>
          <p:cNvPr id="5" name="Table Placeholder 4">
            <a:extLst>
              <a:ext uri="{FF2B5EF4-FFF2-40B4-BE49-F238E27FC236}">
                <a16:creationId xmlns:a16="http://schemas.microsoft.com/office/drawing/2014/main" id="{AFF305CD-2B50-4F89-972D-BCD471FD0801}"/>
              </a:ext>
            </a:extLst>
          </p:cNvPr>
          <p:cNvGraphicFramePr>
            <a:graphicFrameLocks noGrp="1"/>
          </p:cNvGraphicFramePr>
          <p:nvPr>
            <p:ph type="tbl" sz="quarter" idx="13"/>
            <p:extLst>
              <p:ext uri="{D42A27DB-BD31-4B8C-83A1-F6EECF244321}">
                <p14:modId xmlns:p14="http://schemas.microsoft.com/office/powerpoint/2010/main" val="1347560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53211254"/>
                    </a:ext>
                  </a:extLst>
                </a:gridCol>
                <a:gridCol w="370332">
                  <a:extLst>
                    <a:ext uri="{9D8B030D-6E8A-4147-A177-3AD203B41FA5}">
                      <a16:colId xmlns:a16="http://schemas.microsoft.com/office/drawing/2014/main" val="2182100344"/>
                    </a:ext>
                  </a:extLst>
                </a:gridCol>
                <a:gridCol w="370332">
                  <a:extLst>
                    <a:ext uri="{9D8B030D-6E8A-4147-A177-3AD203B41FA5}">
                      <a16:colId xmlns:a16="http://schemas.microsoft.com/office/drawing/2014/main" val="848223649"/>
                    </a:ext>
                  </a:extLst>
                </a:gridCol>
                <a:gridCol w="370332">
                  <a:extLst>
                    <a:ext uri="{9D8B030D-6E8A-4147-A177-3AD203B41FA5}">
                      <a16:colId xmlns:a16="http://schemas.microsoft.com/office/drawing/2014/main" val="3674262780"/>
                    </a:ext>
                  </a:extLst>
                </a:gridCol>
                <a:gridCol w="329184">
                  <a:extLst>
                    <a:ext uri="{9D8B030D-6E8A-4147-A177-3AD203B41FA5}">
                      <a16:colId xmlns:a16="http://schemas.microsoft.com/office/drawing/2014/main" val="114903354"/>
                    </a:ext>
                  </a:extLst>
                </a:gridCol>
                <a:gridCol w="329184">
                  <a:extLst>
                    <a:ext uri="{9D8B030D-6E8A-4147-A177-3AD203B41FA5}">
                      <a16:colId xmlns:a16="http://schemas.microsoft.com/office/drawing/2014/main" val="4083115932"/>
                    </a:ext>
                  </a:extLst>
                </a:gridCol>
                <a:gridCol w="329184">
                  <a:extLst>
                    <a:ext uri="{9D8B030D-6E8A-4147-A177-3AD203B41FA5}">
                      <a16:colId xmlns:a16="http://schemas.microsoft.com/office/drawing/2014/main" val="3978602610"/>
                    </a:ext>
                  </a:extLst>
                </a:gridCol>
                <a:gridCol w="329184">
                  <a:extLst>
                    <a:ext uri="{9D8B030D-6E8A-4147-A177-3AD203B41FA5}">
                      <a16:colId xmlns:a16="http://schemas.microsoft.com/office/drawing/2014/main" val="33881148"/>
                    </a:ext>
                  </a:extLst>
                </a:gridCol>
                <a:gridCol w="329184">
                  <a:extLst>
                    <a:ext uri="{9D8B030D-6E8A-4147-A177-3AD203B41FA5}">
                      <a16:colId xmlns:a16="http://schemas.microsoft.com/office/drawing/2014/main" val="3865037345"/>
                    </a:ext>
                  </a:extLst>
                </a:gridCol>
                <a:gridCol w="329184">
                  <a:extLst>
                    <a:ext uri="{9D8B030D-6E8A-4147-A177-3AD203B41FA5}">
                      <a16:colId xmlns:a16="http://schemas.microsoft.com/office/drawing/2014/main" val="213962091"/>
                    </a:ext>
                  </a:extLst>
                </a:gridCol>
                <a:gridCol w="329184">
                  <a:extLst>
                    <a:ext uri="{9D8B030D-6E8A-4147-A177-3AD203B41FA5}">
                      <a16:colId xmlns:a16="http://schemas.microsoft.com/office/drawing/2014/main" val="1607210306"/>
                    </a:ext>
                  </a:extLst>
                </a:gridCol>
                <a:gridCol w="329184">
                  <a:extLst>
                    <a:ext uri="{9D8B030D-6E8A-4147-A177-3AD203B41FA5}">
                      <a16:colId xmlns:a16="http://schemas.microsoft.com/office/drawing/2014/main" val="4294417649"/>
                    </a:ext>
                  </a:extLst>
                </a:gridCol>
                <a:gridCol w="329184">
                  <a:extLst>
                    <a:ext uri="{9D8B030D-6E8A-4147-A177-3AD203B41FA5}">
                      <a16:colId xmlns:a16="http://schemas.microsoft.com/office/drawing/2014/main" val="214088964"/>
                    </a:ext>
                  </a:extLst>
                </a:gridCol>
                <a:gridCol w="370332">
                  <a:extLst>
                    <a:ext uri="{9D8B030D-6E8A-4147-A177-3AD203B41FA5}">
                      <a16:colId xmlns:a16="http://schemas.microsoft.com/office/drawing/2014/main" val="562181280"/>
                    </a:ext>
                  </a:extLst>
                </a:gridCol>
                <a:gridCol w="370332">
                  <a:extLst>
                    <a:ext uri="{9D8B030D-6E8A-4147-A177-3AD203B41FA5}">
                      <a16:colId xmlns:a16="http://schemas.microsoft.com/office/drawing/2014/main" val="1504674003"/>
                    </a:ext>
                  </a:extLst>
                </a:gridCol>
                <a:gridCol w="329184">
                  <a:extLst>
                    <a:ext uri="{9D8B030D-6E8A-4147-A177-3AD203B41FA5}">
                      <a16:colId xmlns:a16="http://schemas.microsoft.com/office/drawing/2014/main" val="2760332314"/>
                    </a:ext>
                  </a:extLst>
                </a:gridCol>
                <a:gridCol w="329184">
                  <a:extLst>
                    <a:ext uri="{9D8B030D-6E8A-4147-A177-3AD203B41FA5}">
                      <a16:colId xmlns:a16="http://schemas.microsoft.com/office/drawing/2014/main" val="3388552737"/>
                    </a:ext>
                  </a:extLst>
                </a:gridCol>
                <a:gridCol w="370332">
                  <a:extLst>
                    <a:ext uri="{9D8B030D-6E8A-4147-A177-3AD203B41FA5}">
                      <a16:colId xmlns:a16="http://schemas.microsoft.com/office/drawing/2014/main" val="3686431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727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- 2018-07-28 11:01:24 </a:t>
                      </a:r>
                      <a:r>
                        <a:rPr kumimoji="0" lang="en-US" sz="1000" b="0" i="0" u="none" strike="noStrike" kern="1200" cap="none" spc="0" normalizeH="0" baseline="0" noProof="0">
                          <a:ln>
                            <a:noFill/>
                          </a:ln>
                          <a:solidFill>
                            <a:prstClr val="black"/>
                          </a:solidFill>
                          <a:effectLst/>
                          <a:uLnTx/>
                          <a:uFillTx/>
                          <a:latin typeface="+mn-lt"/>
                          <a:ea typeface="+mn-ea"/>
                          <a:cs typeface="+mn-cs"/>
                        </a:rPr>
                        <a:t> 
 🎙🏧 ¡Primera entrevista de Gelson Martins tras convertirse en nuevo jugador rojiblanco!: "Voy a darlo todo por el Atlético"🔴⚪🔴
-
🎙🏧 We sat down with Gelson Martins for his first-ever interview as an Atlético:”I'm going to give it my all for Atlético.“🔴⚪🔴
-
🎙🏧 Première interview de Gelson Martins, nouveau rojiblanco!: "Je vais tout donner à l’Atlético"🔴⚪🔴
-
🎙🏧 Gelson Martins dá a sua primeira entrevista como jogador do Atleti: "Vou dar tudo pelo Atlético” 🔴⚪🔴
#AúpaAtleti #AtléticodeMadrid #Atleti #Atlético #GelsonMartins #Fútbol #Football #Soccer
 — Products shown: Camiseta de primera equipación 2018/19 | Atlético de Madrid Home Shirt 2018/19.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20255348"/>
                  </a:ext>
                </a:extLst>
              </a:tr>
            </a:tbl>
          </a:graphicData>
        </a:graphic>
      </p:graphicFrame>
      <p:sp>
        <p:nvSpPr>
          <p:cNvPr id="4" name="Text Placeholder 3">
            <a:extLst>
              <a:ext uri="{FF2B5EF4-FFF2-40B4-BE49-F238E27FC236}">
                <a16:creationId xmlns:a16="http://schemas.microsoft.com/office/drawing/2014/main" id="{283B001D-F752-4A59-9FD6-DDADB5B0164D}"/>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2675496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2C289-897A-4EA7-8611-146B63E6EC38}"/>
              </a:ext>
            </a:extLst>
          </p:cNvPr>
          <p:cNvSpPr>
            <a:spLocks noGrp="1"/>
          </p:cNvSpPr>
          <p:nvPr>
            <p:ph type="title"/>
          </p:nvPr>
        </p:nvSpPr>
        <p:spPr/>
        <p:txBody>
          <a:bodyPr/>
          <a:lstStyle/>
          <a:p>
            <a:r>
              <a:rPr lang="en-US"/>
              <a:t>Facebook Own Posts Table  | Atlético de Madrid - 12 of 25</a:t>
            </a:r>
          </a:p>
        </p:txBody>
      </p:sp>
      <p:graphicFrame>
        <p:nvGraphicFramePr>
          <p:cNvPr id="5" name="Table Placeholder 4">
            <a:extLst>
              <a:ext uri="{FF2B5EF4-FFF2-40B4-BE49-F238E27FC236}">
                <a16:creationId xmlns:a16="http://schemas.microsoft.com/office/drawing/2014/main" id="{5C426AD8-4ECB-40BC-ABBD-24B48AE6BB2C}"/>
              </a:ext>
            </a:extLst>
          </p:cNvPr>
          <p:cNvGraphicFramePr>
            <a:graphicFrameLocks noGrp="1"/>
          </p:cNvGraphicFramePr>
          <p:nvPr>
            <p:ph type="tbl" sz="quarter" idx="13"/>
            <p:extLst>
              <p:ext uri="{D42A27DB-BD31-4B8C-83A1-F6EECF244321}">
                <p14:modId xmlns:p14="http://schemas.microsoft.com/office/powerpoint/2010/main" val="985118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72978013"/>
                    </a:ext>
                  </a:extLst>
                </a:gridCol>
                <a:gridCol w="370332">
                  <a:extLst>
                    <a:ext uri="{9D8B030D-6E8A-4147-A177-3AD203B41FA5}">
                      <a16:colId xmlns:a16="http://schemas.microsoft.com/office/drawing/2014/main" val="2147853035"/>
                    </a:ext>
                  </a:extLst>
                </a:gridCol>
                <a:gridCol w="370332">
                  <a:extLst>
                    <a:ext uri="{9D8B030D-6E8A-4147-A177-3AD203B41FA5}">
                      <a16:colId xmlns:a16="http://schemas.microsoft.com/office/drawing/2014/main" val="2005991775"/>
                    </a:ext>
                  </a:extLst>
                </a:gridCol>
                <a:gridCol w="370332">
                  <a:extLst>
                    <a:ext uri="{9D8B030D-6E8A-4147-A177-3AD203B41FA5}">
                      <a16:colId xmlns:a16="http://schemas.microsoft.com/office/drawing/2014/main" val="1774142690"/>
                    </a:ext>
                  </a:extLst>
                </a:gridCol>
                <a:gridCol w="329184">
                  <a:extLst>
                    <a:ext uri="{9D8B030D-6E8A-4147-A177-3AD203B41FA5}">
                      <a16:colId xmlns:a16="http://schemas.microsoft.com/office/drawing/2014/main" val="3180640343"/>
                    </a:ext>
                  </a:extLst>
                </a:gridCol>
                <a:gridCol w="329184">
                  <a:extLst>
                    <a:ext uri="{9D8B030D-6E8A-4147-A177-3AD203B41FA5}">
                      <a16:colId xmlns:a16="http://schemas.microsoft.com/office/drawing/2014/main" val="227172045"/>
                    </a:ext>
                  </a:extLst>
                </a:gridCol>
                <a:gridCol w="329184">
                  <a:extLst>
                    <a:ext uri="{9D8B030D-6E8A-4147-A177-3AD203B41FA5}">
                      <a16:colId xmlns:a16="http://schemas.microsoft.com/office/drawing/2014/main" val="2973640304"/>
                    </a:ext>
                  </a:extLst>
                </a:gridCol>
                <a:gridCol w="329184">
                  <a:extLst>
                    <a:ext uri="{9D8B030D-6E8A-4147-A177-3AD203B41FA5}">
                      <a16:colId xmlns:a16="http://schemas.microsoft.com/office/drawing/2014/main" val="3477173101"/>
                    </a:ext>
                  </a:extLst>
                </a:gridCol>
                <a:gridCol w="329184">
                  <a:extLst>
                    <a:ext uri="{9D8B030D-6E8A-4147-A177-3AD203B41FA5}">
                      <a16:colId xmlns:a16="http://schemas.microsoft.com/office/drawing/2014/main" val="2859196299"/>
                    </a:ext>
                  </a:extLst>
                </a:gridCol>
                <a:gridCol w="329184">
                  <a:extLst>
                    <a:ext uri="{9D8B030D-6E8A-4147-A177-3AD203B41FA5}">
                      <a16:colId xmlns:a16="http://schemas.microsoft.com/office/drawing/2014/main" val="1844142761"/>
                    </a:ext>
                  </a:extLst>
                </a:gridCol>
                <a:gridCol w="329184">
                  <a:extLst>
                    <a:ext uri="{9D8B030D-6E8A-4147-A177-3AD203B41FA5}">
                      <a16:colId xmlns:a16="http://schemas.microsoft.com/office/drawing/2014/main" val="228275284"/>
                    </a:ext>
                  </a:extLst>
                </a:gridCol>
                <a:gridCol w="329184">
                  <a:extLst>
                    <a:ext uri="{9D8B030D-6E8A-4147-A177-3AD203B41FA5}">
                      <a16:colId xmlns:a16="http://schemas.microsoft.com/office/drawing/2014/main" val="1883197990"/>
                    </a:ext>
                  </a:extLst>
                </a:gridCol>
                <a:gridCol w="329184">
                  <a:extLst>
                    <a:ext uri="{9D8B030D-6E8A-4147-A177-3AD203B41FA5}">
                      <a16:colId xmlns:a16="http://schemas.microsoft.com/office/drawing/2014/main" val="3030308167"/>
                    </a:ext>
                  </a:extLst>
                </a:gridCol>
                <a:gridCol w="370332">
                  <a:extLst>
                    <a:ext uri="{9D8B030D-6E8A-4147-A177-3AD203B41FA5}">
                      <a16:colId xmlns:a16="http://schemas.microsoft.com/office/drawing/2014/main" val="3322013696"/>
                    </a:ext>
                  </a:extLst>
                </a:gridCol>
                <a:gridCol w="370332">
                  <a:extLst>
                    <a:ext uri="{9D8B030D-6E8A-4147-A177-3AD203B41FA5}">
                      <a16:colId xmlns:a16="http://schemas.microsoft.com/office/drawing/2014/main" val="4265091590"/>
                    </a:ext>
                  </a:extLst>
                </a:gridCol>
                <a:gridCol w="329184">
                  <a:extLst>
                    <a:ext uri="{9D8B030D-6E8A-4147-A177-3AD203B41FA5}">
                      <a16:colId xmlns:a16="http://schemas.microsoft.com/office/drawing/2014/main" val="1102477355"/>
                    </a:ext>
                  </a:extLst>
                </a:gridCol>
                <a:gridCol w="329184">
                  <a:extLst>
                    <a:ext uri="{9D8B030D-6E8A-4147-A177-3AD203B41FA5}">
                      <a16:colId xmlns:a16="http://schemas.microsoft.com/office/drawing/2014/main" val="3434999168"/>
                    </a:ext>
                  </a:extLst>
                </a:gridCol>
                <a:gridCol w="370332">
                  <a:extLst>
                    <a:ext uri="{9D8B030D-6E8A-4147-A177-3AD203B41FA5}">
                      <a16:colId xmlns:a16="http://schemas.microsoft.com/office/drawing/2014/main" val="2454258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88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- 2018-07-28 08:49:54 </a:t>
                      </a:r>
                      <a:r>
                        <a:rPr kumimoji="0" lang="en-US" sz="1000" b="0" i="0" u="none" strike="noStrike" kern="1200" cap="none" spc="0" normalizeH="0" baseline="0" noProof="0">
                          <a:ln>
                            <a:noFill/>
                          </a:ln>
                          <a:solidFill>
                            <a:prstClr val="black"/>
                          </a:solidFill>
                          <a:effectLst/>
                          <a:uLnTx/>
                          <a:uFillTx/>
                          <a:latin typeface="+mn-lt"/>
                          <a:ea typeface="+mn-ea"/>
                          <a:cs typeface="+mn-cs"/>
                        </a:rPr>
                        <a:t> 
 🏧 Juanfran, Thomas, Vitolo y Rodrigo acudieron al meet and greet de nuestros amigos de Plus500 en Singapur 🔴⚪🔴
👉 https://goo.gl/vsaRWe 
-
🔴⚪🔴In the Mandarin Oriental Hotel Juanfran, Thomas, Vitolo and Rodrigo held a meet and greet with some fans, all thanks to Plus500! 🔝
👉 https://goo.gl/yFctqE 
#AtléticodeMadrid #Atleti #Atlético #AúpaAtleti #Fútbol #Soccer #Football #Plus500
 — Products shown: Camiseta de primera equipación 2018/19 | Atlético de Madrid Home Shirt 2018/19.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8966611"/>
                  </a:ext>
                </a:extLst>
              </a:tr>
            </a:tbl>
          </a:graphicData>
        </a:graphic>
      </p:graphicFrame>
      <p:sp>
        <p:nvSpPr>
          <p:cNvPr id="4" name="Text Placeholder 3">
            <a:extLst>
              <a:ext uri="{FF2B5EF4-FFF2-40B4-BE49-F238E27FC236}">
                <a16:creationId xmlns:a16="http://schemas.microsoft.com/office/drawing/2014/main" id="{7D63AEA3-6D82-4486-91C6-8D0E9FE51A34}"/>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1041897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2071D-8A6E-42C2-AC77-A1EB313B2700}"/>
              </a:ext>
            </a:extLst>
          </p:cNvPr>
          <p:cNvSpPr>
            <a:spLocks noGrp="1"/>
          </p:cNvSpPr>
          <p:nvPr>
            <p:ph type="title"/>
          </p:nvPr>
        </p:nvSpPr>
        <p:spPr/>
        <p:txBody>
          <a:bodyPr/>
          <a:lstStyle/>
          <a:p>
            <a:r>
              <a:rPr lang="en-US"/>
              <a:t>Facebook Own Posts Table  | Atlético de Madrid - 13 of 25</a:t>
            </a:r>
          </a:p>
        </p:txBody>
      </p:sp>
      <p:graphicFrame>
        <p:nvGraphicFramePr>
          <p:cNvPr id="5" name="Table Placeholder 4">
            <a:extLst>
              <a:ext uri="{FF2B5EF4-FFF2-40B4-BE49-F238E27FC236}">
                <a16:creationId xmlns:a16="http://schemas.microsoft.com/office/drawing/2014/main" id="{43C0A13C-4042-4911-BC5D-F4B13805BDFB}"/>
              </a:ext>
            </a:extLst>
          </p:cNvPr>
          <p:cNvGraphicFramePr>
            <a:graphicFrameLocks noGrp="1"/>
          </p:cNvGraphicFramePr>
          <p:nvPr>
            <p:ph type="tbl" sz="quarter" idx="13"/>
            <p:extLst>
              <p:ext uri="{D42A27DB-BD31-4B8C-83A1-F6EECF244321}">
                <p14:modId xmlns:p14="http://schemas.microsoft.com/office/powerpoint/2010/main" val="1626776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2481495"/>
                    </a:ext>
                  </a:extLst>
                </a:gridCol>
                <a:gridCol w="370332">
                  <a:extLst>
                    <a:ext uri="{9D8B030D-6E8A-4147-A177-3AD203B41FA5}">
                      <a16:colId xmlns:a16="http://schemas.microsoft.com/office/drawing/2014/main" val="4107731447"/>
                    </a:ext>
                  </a:extLst>
                </a:gridCol>
                <a:gridCol w="370332">
                  <a:extLst>
                    <a:ext uri="{9D8B030D-6E8A-4147-A177-3AD203B41FA5}">
                      <a16:colId xmlns:a16="http://schemas.microsoft.com/office/drawing/2014/main" val="451438198"/>
                    </a:ext>
                  </a:extLst>
                </a:gridCol>
                <a:gridCol w="370332">
                  <a:extLst>
                    <a:ext uri="{9D8B030D-6E8A-4147-A177-3AD203B41FA5}">
                      <a16:colId xmlns:a16="http://schemas.microsoft.com/office/drawing/2014/main" val="3248425831"/>
                    </a:ext>
                  </a:extLst>
                </a:gridCol>
                <a:gridCol w="329184">
                  <a:extLst>
                    <a:ext uri="{9D8B030D-6E8A-4147-A177-3AD203B41FA5}">
                      <a16:colId xmlns:a16="http://schemas.microsoft.com/office/drawing/2014/main" val="3673829952"/>
                    </a:ext>
                  </a:extLst>
                </a:gridCol>
                <a:gridCol w="329184">
                  <a:extLst>
                    <a:ext uri="{9D8B030D-6E8A-4147-A177-3AD203B41FA5}">
                      <a16:colId xmlns:a16="http://schemas.microsoft.com/office/drawing/2014/main" val="2542120772"/>
                    </a:ext>
                  </a:extLst>
                </a:gridCol>
                <a:gridCol w="329184">
                  <a:extLst>
                    <a:ext uri="{9D8B030D-6E8A-4147-A177-3AD203B41FA5}">
                      <a16:colId xmlns:a16="http://schemas.microsoft.com/office/drawing/2014/main" val="3415665174"/>
                    </a:ext>
                  </a:extLst>
                </a:gridCol>
                <a:gridCol w="329184">
                  <a:extLst>
                    <a:ext uri="{9D8B030D-6E8A-4147-A177-3AD203B41FA5}">
                      <a16:colId xmlns:a16="http://schemas.microsoft.com/office/drawing/2014/main" val="214850236"/>
                    </a:ext>
                  </a:extLst>
                </a:gridCol>
                <a:gridCol w="329184">
                  <a:extLst>
                    <a:ext uri="{9D8B030D-6E8A-4147-A177-3AD203B41FA5}">
                      <a16:colId xmlns:a16="http://schemas.microsoft.com/office/drawing/2014/main" val="1326292763"/>
                    </a:ext>
                  </a:extLst>
                </a:gridCol>
                <a:gridCol w="329184">
                  <a:extLst>
                    <a:ext uri="{9D8B030D-6E8A-4147-A177-3AD203B41FA5}">
                      <a16:colId xmlns:a16="http://schemas.microsoft.com/office/drawing/2014/main" val="823572632"/>
                    </a:ext>
                  </a:extLst>
                </a:gridCol>
                <a:gridCol w="329184">
                  <a:extLst>
                    <a:ext uri="{9D8B030D-6E8A-4147-A177-3AD203B41FA5}">
                      <a16:colId xmlns:a16="http://schemas.microsoft.com/office/drawing/2014/main" val="2226621008"/>
                    </a:ext>
                  </a:extLst>
                </a:gridCol>
                <a:gridCol w="329184">
                  <a:extLst>
                    <a:ext uri="{9D8B030D-6E8A-4147-A177-3AD203B41FA5}">
                      <a16:colId xmlns:a16="http://schemas.microsoft.com/office/drawing/2014/main" val="3761031098"/>
                    </a:ext>
                  </a:extLst>
                </a:gridCol>
                <a:gridCol w="329184">
                  <a:extLst>
                    <a:ext uri="{9D8B030D-6E8A-4147-A177-3AD203B41FA5}">
                      <a16:colId xmlns:a16="http://schemas.microsoft.com/office/drawing/2014/main" val="2752797805"/>
                    </a:ext>
                  </a:extLst>
                </a:gridCol>
                <a:gridCol w="370332">
                  <a:extLst>
                    <a:ext uri="{9D8B030D-6E8A-4147-A177-3AD203B41FA5}">
                      <a16:colId xmlns:a16="http://schemas.microsoft.com/office/drawing/2014/main" val="2630989778"/>
                    </a:ext>
                  </a:extLst>
                </a:gridCol>
                <a:gridCol w="370332">
                  <a:extLst>
                    <a:ext uri="{9D8B030D-6E8A-4147-A177-3AD203B41FA5}">
                      <a16:colId xmlns:a16="http://schemas.microsoft.com/office/drawing/2014/main" val="3526748096"/>
                    </a:ext>
                  </a:extLst>
                </a:gridCol>
                <a:gridCol w="329184">
                  <a:extLst>
                    <a:ext uri="{9D8B030D-6E8A-4147-A177-3AD203B41FA5}">
                      <a16:colId xmlns:a16="http://schemas.microsoft.com/office/drawing/2014/main" val="555198793"/>
                    </a:ext>
                  </a:extLst>
                </a:gridCol>
                <a:gridCol w="329184">
                  <a:extLst>
                    <a:ext uri="{9D8B030D-6E8A-4147-A177-3AD203B41FA5}">
                      <a16:colId xmlns:a16="http://schemas.microsoft.com/office/drawing/2014/main" val="2624978003"/>
                    </a:ext>
                  </a:extLst>
                </a:gridCol>
                <a:gridCol w="370332">
                  <a:extLst>
                    <a:ext uri="{9D8B030D-6E8A-4147-A177-3AD203B41FA5}">
                      <a16:colId xmlns:a16="http://schemas.microsoft.com/office/drawing/2014/main" val="1226989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8638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- 2018-07-27 19:18:29 </a:t>
                      </a:r>
                      <a:r>
                        <a:rPr kumimoji="0" lang="en-US" sz="1000" b="0" i="0" u="none" strike="noStrike" kern="1200" cap="none" spc="0" normalizeH="0" baseline="0" noProof="0">
                          <a:ln>
                            <a:noFill/>
                          </a:ln>
                          <a:solidFill>
                            <a:prstClr val="black"/>
                          </a:solidFill>
                          <a:effectLst/>
                          <a:uLnTx/>
                          <a:uFillTx/>
                          <a:latin typeface="+mn-lt"/>
                          <a:ea typeface="+mn-ea"/>
                          <a:cs typeface="+mn-cs"/>
                        </a:rPr>
                        <a:t> 
 🎥 🇸🇬 Así fue nuestro encuentro con los seguidores rojiblancos en Clarke Quay.
¡Muchas gracias por todo vuestro cariño y apoyo! 😊
-
🎥 🇸🇬 We had a blast with our fans in Clarke Quay.
Thanks for your support! 😊
-
🎥 🇸🇬 À la rencontre des supporters rojiblanco à Clarke Quay.
Merci beaucoup pour votre soutien! 😊
#AúpaAtleti #ICC2018 #LaLigaWorld #Atleti #Atlético #AtléticodeMadrid #Fútbol #Football #Soccer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3005526"/>
                  </a:ext>
                </a:extLst>
              </a:tr>
            </a:tbl>
          </a:graphicData>
        </a:graphic>
      </p:graphicFrame>
      <p:sp>
        <p:nvSpPr>
          <p:cNvPr id="4" name="Text Placeholder 3">
            <a:extLst>
              <a:ext uri="{FF2B5EF4-FFF2-40B4-BE49-F238E27FC236}">
                <a16:creationId xmlns:a16="http://schemas.microsoft.com/office/drawing/2014/main" id="{DDFB5573-B515-47A1-A44E-0C37BCFCF8D1}"/>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887510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164E5-6273-4009-9728-E6CA07C2B021}"/>
              </a:ext>
            </a:extLst>
          </p:cNvPr>
          <p:cNvSpPr>
            <a:spLocks noGrp="1"/>
          </p:cNvSpPr>
          <p:nvPr>
            <p:ph type="title"/>
          </p:nvPr>
        </p:nvSpPr>
        <p:spPr/>
        <p:txBody>
          <a:bodyPr/>
          <a:lstStyle/>
          <a:p>
            <a:r>
              <a:rPr lang="en-US"/>
              <a:t>Facebook Own Posts Table  | Atlético de Madrid - 14 of 25</a:t>
            </a:r>
          </a:p>
        </p:txBody>
      </p:sp>
      <p:graphicFrame>
        <p:nvGraphicFramePr>
          <p:cNvPr id="5" name="Table Placeholder 4">
            <a:extLst>
              <a:ext uri="{FF2B5EF4-FFF2-40B4-BE49-F238E27FC236}">
                <a16:creationId xmlns:a16="http://schemas.microsoft.com/office/drawing/2014/main" id="{41505F94-6CF6-4188-8311-B2A416955EFD}"/>
              </a:ext>
            </a:extLst>
          </p:cNvPr>
          <p:cNvGraphicFramePr>
            <a:graphicFrameLocks noGrp="1"/>
          </p:cNvGraphicFramePr>
          <p:nvPr>
            <p:ph type="tbl" sz="quarter" idx="13"/>
            <p:extLst>
              <p:ext uri="{D42A27DB-BD31-4B8C-83A1-F6EECF244321}">
                <p14:modId xmlns:p14="http://schemas.microsoft.com/office/powerpoint/2010/main" val="302485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37581318"/>
                    </a:ext>
                  </a:extLst>
                </a:gridCol>
                <a:gridCol w="370332">
                  <a:extLst>
                    <a:ext uri="{9D8B030D-6E8A-4147-A177-3AD203B41FA5}">
                      <a16:colId xmlns:a16="http://schemas.microsoft.com/office/drawing/2014/main" val="3744081948"/>
                    </a:ext>
                  </a:extLst>
                </a:gridCol>
                <a:gridCol w="370332">
                  <a:extLst>
                    <a:ext uri="{9D8B030D-6E8A-4147-A177-3AD203B41FA5}">
                      <a16:colId xmlns:a16="http://schemas.microsoft.com/office/drawing/2014/main" val="3375485549"/>
                    </a:ext>
                  </a:extLst>
                </a:gridCol>
                <a:gridCol w="370332">
                  <a:extLst>
                    <a:ext uri="{9D8B030D-6E8A-4147-A177-3AD203B41FA5}">
                      <a16:colId xmlns:a16="http://schemas.microsoft.com/office/drawing/2014/main" val="2300426082"/>
                    </a:ext>
                  </a:extLst>
                </a:gridCol>
                <a:gridCol w="329184">
                  <a:extLst>
                    <a:ext uri="{9D8B030D-6E8A-4147-A177-3AD203B41FA5}">
                      <a16:colId xmlns:a16="http://schemas.microsoft.com/office/drawing/2014/main" val="1450307654"/>
                    </a:ext>
                  </a:extLst>
                </a:gridCol>
                <a:gridCol w="329184">
                  <a:extLst>
                    <a:ext uri="{9D8B030D-6E8A-4147-A177-3AD203B41FA5}">
                      <a16:colId xmlns:a16="http://schemas.microsoft.com/office/drawing/2014/main" val="3753387916"/>
                    </a:ext>
                  </a:extLst>
                </a:gridCol>
                <a:gridCol w="329184">
                  <a:extLst>
                    <a:ext uri="{9D8B030D-6E8A-4147-A177-3AD203B41FA5}">
                      <a16:colId xmlns:a16="http://schemas.microsoft.com/office/drawing/2014/main" val="4048967960"/>
                    </a:ext>
                  </a:extLst>
                </a:gridCol>
                <a:gridCol w="329184">
                  <a:extLst>
                    <a:ext uri="{9D8B030D-6E8A-4147-A177-3AD203B41FA5}">
                      <a16:colId xmlns:a16="http://schemas.microsoft.com/office/drawing/2014/main" val="741334573"/>
                    </a:ext>
                  </a:extLst>
                </a:gridCol>
                <a:gridCol w="329184">
                  <a:extLst>
                    <a:ext uri="{9D8B030D-6E8A-4147-A177-3AD203B41FA5}">
                      <a16:colId xmlns:a16="http://schemas.microsoft.com/office/drawing/2014/main" val="1012253915"/>
                    </a:ext>
                  </a:extLst>
                </a:gridCol>
                <a:gridCol w="329184">
                  <a:extLst>
                    <a:ext uri="{9D8B030D-6E8A-4147-A177-3AD203B41FA5}">
                      <a16:colId xmlns:a16="http://schemas.microsoft.com/office/drawing/2014/main" val="1163326001"/>
                    </a:ext>
                  </a:extLst>
                </a:gridCol>
                <a:gridCol w="329184">
                  <a:extLst>
                    <a:ext uri="{9D8B030D-6E8A-4147-A177-3AD203B41FA5}">
                      <a16:colId xmlns:a16="http://schemas.microsoft.com/office/drawing/2014/main" val="27702771"/>
                    </a:ext>
                  </a:extLst>
                </a:gridCol>
                <a:gridCol w="329184">
                  <a:extLst>
                    <a:ext uri="{9D8B030D-6E8A-4147-A177-3AD203B41FA5}">
                      <a16:colId xmlns:a16="http://schemas.microsoft.com/office/drawing/2014/main" val="3923502998"/>
                    </a:ext>
                  </a:extLst>
                </a:gridCol>
                <a:gridCol w="329184">
                  <a:extLst>
                    <a:ext uri="{9D8B030D-6E8A-4147-A177-3AD203B41FA5}">
                      <a16:colId xmlns:a16="http://schemas.microsoft.com/office/drawing/2014/main" val="1857910010"/>
                    </a:ext>
                  </a:extLst>
                </a:gridCol>
                <a:gridCol w="370332">
                  <a:extLst>
                    <a:ext uri="{9D8B030D-6E8A-4147-A177-3AD203B41FA5}">
                      <a16:colId xmlns:a16="http://schemas.microsoft.com/office/drawing/2014/main" val="1925728527"/>
                    </a:ext>
                  </a:extLst>
                </a:gridCol>
                <a:gridCol w="370332">
                  <a:extLst>
                    <a:ext uri="{9D8B030D-6E8A-4147-A177-3AD203B41FA5}">
                      <a16:colId xmlns:a16="http://schemas.microsoft.com/office/drawing/2014/main" val="1050411493"/>
                    </a:ext>
                  </a:extLst>
                </a:gridCol>
                <a:gridCol w="329184">
                  <a:extLst>
                    <a:ext uri="{9D8B030D-6E8A-4147-A177-3AD203B41FA5}">
                      <a16:colId xmlns:a16="http://schemas.microsoft.com/office/drawing/2014/main" val="3523518640"/>
                    </a:ext>
                  </a:extLst>
                </a:gridCol>
                <a:gridCol w="329184">
                  <a:extLst>
                    <a:ext uri="{9D8B030D-6E8A-4147-A177-3AD203B41FA5}">
                      <a16:colId xmlns:a16="http://schemas.microsoft.com/office/drawing/2014/main" val="1109486433"/>
                    </a:ext>
                  </a:extLst>
                </a:gridCol>
                <a:gridCol w="370332">
                  <a:extLst>
                    <a:ext uri="{9D8B030D-6E8A-4147-A177-3AD203B41FA5}">
                      <a16:colId xmlns:a16="http://schemas.microsoft.com/office/drawing/2014/main" val="861073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0619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- 2018-07-27 14:01:48 </a:t>
                      </a:r>
                      <a:r>
                        <a:rPr kumimoji="0" lang="en-US" sz="1000" b="0" i="0" u="none" strike="noStrike" kern="1200" cap="none" spc="0" normalizeH="0" baseline="0" noProof="0">
                          <a:ln>
                            <a:noFill/>
                          </a:ln>
                          <a:solidFill>
                            <a:prstClr val="black"/>
                          </a:solidFill>
                          <a:effectLst/>
                          <a:uLnTx/>
                          <a:uFillTx/>
                          <a:latin typeface="+mn-lt"/>
                          <a:ea typeface="+mn-ea"/>
                          <a:cs typeface="+mn-cs"/>
                        </a:rPr>
                        <a:t> 
 🏧🏥 No te pierdas el reconocimiento médico de Thomas Lemar en imágenes. Nuestro nuevo jugador realizó en la Clínica Universidad de Navarra las pruebas médicas incluidas en su póliza First Acunsa Sports antes de comenzar la pretemporada. 😉
➡ http://ow.ly/c3tq30l93s9
-
🏧🏥 Check out how Thomas Lemar's medical went! He completed it at Clínica Universidad de Navarra , which is under our players’ First Acunsa Sports policy. Now he's ready to join our preseason! 😉
➡ https://goo.gl/wWYw8R
-
🏧🏥 Découvrez la visite médicale de Thomas Lemar en images. Ces tests sont inclus dans sa police d’assurance First Acunsa Sports et ont été réalisés à la Clínica Universidad de Navarra avant qu’il ne débute la présaison. 😉
➡ http://ow.ly/loIu30l9402
#AúpaAtleti #Atleti #Atlético #AtléticodeMadrid #Fútbol #Football #Soccer #Lemar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72646077"/>
                  </a:ext>
                </a:extLst>
              </a:tr>
            </a:tbl>
          </a:graphicData>
        </a:graphic>
      </p:graphicFrame>
      <p:sp>
        <p:nvSpPr>
          <p:cNvPr id="4" name="Text Placeholder 3">
            <a:extLst>
              <a:ext uri="{FF2B5EF4-FFF2-40B4-BE49-F238E27FC236}">
                <a16:creationId xmlns:a16="http://schemas.microsoft.com/office/drawing/2014/main" id="{C9939446-FEF9-4E0B-BF90-00C4FB8DC353}"/>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3603778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20D84-2D99-4004-9F61-94E101CDD42A}"/>
              </a:ext>
            </a:extLst>
          </p:cNvPr>
          <p:cNvSpPr>
            <a:spLocks noGrp="1"/>
          </p:cNvSpPr>
          <p:nvPr>
            <p:ph type="title"/>
          </p:nvPr>
        </p:nvSpPr>
        <p:spPr/>
        <p:txBody>
          <a:bodyPr/>
          <a:lstStyle/>
          <a:p>
            <a:r>
              <a:rPr lang="en-US"/>
              <a:t>Facebook Own Posts Table  | Atlético de Madrid - 15 of 25</a:t>
            </a:r>
          </a:p>
        </p:txBody>
      </p:sp>
      <p:graphicFrame>
        <p:nvGraphicFramePr>
          <p:cNvPr id="5" name="Table Placeholder 4">
            <a:extLst>
              <a:ext uri="{FF2B5EF4-FFF2-40B4-BE49-F238E27FC236}">
                <a16:creationId xmlns:a16="http://schemas.microsoft.com/office/drawing/2014/main" id="{3D70901C-1010-4808-B016-C2CBE2512146}"/>
              </a:ext>
            </a:extLst>
          </p:cNvPr>
          <p:cNvGraphicFramePr>
            <a:graphicFrameLocks noGrp="1"/>
          </p:cNvGraphicFramePr>
          <p:nvPr>
            <p:ph type="tbl" sz="quarter" idx="13"/>
            <p:extLst>
              <p:ext uri="{D42A27DB-BD31-4B8C-83A1-F6EECF244321}">
                <p14:modId xmlns:p14="http://schemas.microsoft.com/office/powerpoint/2010/main" val="2835160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54389993"/>
                    </a:ext>
                  </a:extLst>
                </a:gridCol>
                <a:gridCol w="370332">
                  <a:extLst>
                    <a:ext uri="{9D8B030D-6E8A-4147-A177-3AD203B41FA5}">
                      <a16:colId xmlns:a16="http://schemas.microsoft.com/office/drawing/2014/main" val="2074460355"/>
                    </a:ext>
                  </a:extLst>
                </a:gridCol>
                <a:gridCol w="370332">
                  <a:extLst>
                    <a:ext uri="{9D8B030D-6E8A-4147-A177-3AD203B41FA5}">
                      <a16:colId xmlns:a16="http://schemas.microsoft.com/office/drawing/2014/main" val="4181862710"/>
                    </a:ext>
                  </a:extLst>
                </a:gridCol>
                <a:gridCol w="370332">
                  <a:extLst>
                    <a:ext uri="{9D8B030D-6E8A-4147-A177-3AD203B41FA5}">
                      <a16:colId xmlns:a16="http://schemas.microsoft.com/office/drawing/2014/main" val="2630431656"/>
                    </a:ext>
                  </a:extLst>
                </a:gridCol>
                <a:gridCol w="329184">
                  <a:extLst>
                    <a:ext uri="{9D8B030D-6E8A-4147-A177-3AD203B41FA5}">
                      <a16:colId xmlns:a16="http://schemas.microsoft.com/office/drawing/2014/main" val="3272821737"/>
                    </a:ext>
                  </a:extLst>
                </a:gridCol>
                <a:gridCol w="329184">
                  <a:extLst>
                    <a:ext uri="{9D8B030D-6E8A-4147-A177-3AD203B41FA5}">
                      <a16:colId xmlns:a16="http://schemas.microsoft.com/office/drawing/2014/main" val="2149558732"/>
                    </a:ext>
                  </a:extLst>
                </a:gridCol>
                <a:gridCol w="329184">
                  <a:extLst>
                    <a:ext uri="{9D8B030D-6E8A-4147-A177-3AD203B41FA5}">
                      <a16:colId xmlns:a16="http://schemas.microsoft.com/office/drawing/2014/main" val="1028762043"/>
                    </a:ext>
                  </a:extLst>
                </a:gridCol>
                <a:gridCol w="329184">
                  <a:extLst>
                    <a:ext uri="{9D8B030D-6E8A-4147-A177-3AD203B41FA5}">
                      <a16:colId xmlns:a16="http://schemas.microsoft.com/office/drawing/2014/main" val="4141069731"/>
                    </a:ext>
                  </a:extLst>
                </a:gridCol>
                <a:gridCol w="329184">
                  <a:extLst>
                    <a:ext uri="{9D8B030D-6E8A-4147-A177-3AD203B41FA5}">
                      <a16:colId xmlns:a16="http://schemas.microsoft.com/office/drawing/2014/main" val="3944161187"/>
                    </a:ext>
                  </a:extLst>
                </a:gridCol>
                <a:gridCol w="329184">
                  <a:extLst>
                    <a:ext uri="{9D8B030D-6E8A-4147-A177-3AD203B41FA5}">
                      <a16:colId xmlns:a16="http://schemas.microsoft.com/office/drawing/2014/main" val="4136928569"/>
                    </a:ext>
                  </a:extLst>
                </a:gridCol>
                <a:gridCol w="329184">
                  <a:extLst>
                    <a:ext uri="{9D8B030D-6E8A-4147-A177-3AD203B41FA5}">
                      <a16:colId xmlns:a16="http://schemas.microsoft.com/office/drawing/2014/main" val="3822884801"/>
                    </a:ext>
                  </a:extLst>
                </a:gridCol>
                <a:gridCol w="329184">
                  <a:extLst>
                    <a:ext uri="{9D8B030D-6E8A-4147-A177-3AD203B41FA5}">
                      <a16:colId xmlns:a16="http://schemas.microsoft.com/office/drawing/2014/main" val="750795516"/>
                    </a:ext>
                  </a:extLst>
                </a:gridCol>
                <a:gridCol w="329184">
                  <a:extLst>
                    <a:ext uri="{9D8B030D-6E8A-4147-A177-3AD203B41FA5}">
                      <a16:colId xmlns:a16="http://schemas.microsoft.com/office/drawing/2014/main" val="2863712119"/>
                    </a:ext>
                  </a:extLst>
                </a:gridCol>
                <a:gridCol w="370332">
                  <a:extLst>
                    <a:ext uri="{9D8B030D-6E8A-4147-A177-3AD203B41FA5}">
                      <a16:colId xmlns:a16="http://schemas.microsoft.com/office/drawing/2014/main" val="2943254781"/>
                    </a:ext>
                  </a:extLst>
                </a:gridCol>
                <a:gridCol w="370332">
                  <a:extLst>
                    <a:ext uri="{9D8B030D-6E8A-4147-A177-3AD203B41FA5}">
                      <a16:colId xmlns:a16="http://schemas.microsoft.com/office/drawing/2014/main" val="747896324"/>
                    </a:ext>
                  </a:extLst>
                </a:gridCol>
                <a:gridCol w="329184">
                  <a:extLst>
                    <a:ext uri="{9D8B030D-6E8A-4147-A177-3AD203B41FA5}">
                      <a16:colId xmlns:a16="http://schemas.microsoft.com/office/drawing/2014/main" val="1547401531"/>
                    </a:ext>
                  </a:extLst>
                </a:gridCol>
                <a:gridCol w="329184">
                  <a:extLst>
                    <a:ext uri="{9D8B030D-6E8A-4147-A177-3AD203B41FA5}">
                      <a16:colId xmlns:a16="http://schemas.microsoft.com/office/drawing/2014/main" val="947294911"/>
                    </a:ext>
                  </a:extLst>
                </a:gridCol>
                <a:gridCol w="370332">
                  <a:extLst>
                    <a:ext uri="{9D8B030D-6E8A-4147-A177-3AD203B41FA5}">
                      <a16:colId xmlns:a16="http://schemas.microsoft.com/office/drawing/2014/main" val="591926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070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- 2018-07-26 19:35:51 </a:t>
                      </a:r>
                      <a:r>
                        <a:rPr kumimoji="0" lang="en-US" sz="1000" b="0" i="0" u="none" strike="noStrike" kern="1200" cap="none" spc="0" normalizeH="0" baseline="0" noProof="0">
                          <a:ln>
                            <a:noFill/>
                          </a:ln>
                          <a:solidFill>
                            <a:prstClr val="black"/>
                          </a:solidFill>
                          <a:effectLst/>
                          <a:uLnTx/>
                          <a:uFillTx/>
                          <a:latin typeface="+mn-lt"/>
                          <a:ea typeface="+mn-ea"/>
                          <a:cs typeface="+mn-cs"/>
                        </a:rPr>
                        <a:t> 
 👐 ⚽ Adán, feliz por el triunfo frente al Arsenal y por su debut: "Es un año ilusionante para todos" 😃
-
👐 ⚽ Adán is all smiles after his debut against Arsenal "I was really excited for today’s game" 😃
#Atleti #Atlético #AtléticodeMadrid #Fútbol #Football #Soccer #Pretemporada #LaLigaWorld #ICC2018
 — Products shown: Camiseta de la segunda equipación 2018/19.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20341208"/>
                  </a:ext>
                </a:extLst>
              </a:tr>
            </a:tbl>
          </a:graphicData>
        </a:graphic>
      </p:graphicFrame>
      <p:sp>
        <p:nvSpPr>
          <p:cNvPr id="4" name="Text Placeholder 3">
            <a:extLst>
              <a:ext uri="{FF2B5EF4-FFF2-40B4-BE49-F238E27FC236}">
                <a16:creationId xmlns:a16="http://schemas.microsoft.com/office/drawing/2014/main" id="{55291FB5-0EA3-4F7A-A049-3564A82C2870}"/>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3210285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2F29-92D8-4200-8D9B-BA03380457BE}"/>
              </a:ext>
            </a:extLst>
          </p:cNvPr>
          <p:cNvSpPr>
            <a:spLocks noGrp="1"/>
          </p:cNvSpPr>
          <p:nvPr>
            <p:ph type="title"/>
          </p:nvPr>
        </p:nvSpPr>
        <p:spPr/>
        <p:txBody>
          <a:bodyPr/>
          <a:lstStyle/>
          <a:p>
            <a:r>
              <a:rPr lang="en-US"/>
              <a:t>Facebook Own Posts Table  | Atlético de Madrid - 16 of 25</a:t>
            </a:r>
          </a:p>
        </p:txBody>
      </p:sp>
      <p:graphicFrame>
        <p:nvGraphicFramePr>
          <p:cNvPr id="5" name="Table Placeholder 4">
            <a:extLst>
              <a:ext uri="{FF2B5EF4-FFF2-40B4-BE49-F238E27FC236}">
                <a16:creationId xmlns:a16="http://schemas.microsoft.com/office/drawing/2014/main" id="{B709C3B2-F1D1-4668-862C-559D674698A0}"/>
              </a:ext>
            </a:extLst>
          </p:cNvPr>
          <p:cNvGraphicFramePr>
            <a:graphicFrameLocks noGrp="1"/>
          </p:cNvGraphicFramePr>
          <p:nvPr>
            <p:ph type="tbl" sz="quarter" idx="13"/>
            <p:extLst>
              <p:ext uri="{D42A27DB-BD31-4B8C-83A1-F6EECF244321}">
                <p14:modId xmlns:p14="http://schemas.microsoft.com/office/powerpoint/2010/main" val="1531201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72124313"/>
                    </a:ext>
                  </a:extLst>
                </a:gridCol>
                <a:gridCol w="370332">
                  <a:extLst>
                    <a:ext uri="{9D8B030D-6E8A-4147-A177-3AD203B41FA5}">
                      <a16:colId xmlns:a16="http://schemas.microsoft.com/office/drawing/2014/main" val="4144305317"/>
                    </a:ext>
                  </a:extLst>
                </a:gridCol>
                <a:gridCol w="370332">
                  <a:extLst>
                    <a:ext uri="{9D8B030D-6E8A-4147-A177-3AD203B41FA5}">
                      <a16:colId xmlns:a16="http://schemas.microsoft.com/office/drawing/2014/main" val="1993435083"/>
                    </a:ext>
                  </a:extLst>
                </a:gridCol>
                <a:gridCol w="370332">
                  <a:extLst>
                    <a:ext uri="{9D8B030D-6E8A-4147-A177-3AD203B41FA5}">
                      <a16:colId xmlns:a16="http://schemas.microsoft.com/office/drawing/2014/main" val="4118225045"/>
                    </a:ext>
                  </a:extLst>
                </a:gridCol>
                <a:gridCol w="329184">
                  <a:extLst>
                    <a:ext uri="{9D8B030D-6E8A-4147-A177-3AD203B41FA5}">
                      <a16:colId xmlns:a16="http://schemas.microsoft.com/office/drawing/2014/main" val="98269738"/>
                    </a:ext>
                  </a:extLst>
                </a:gridCol>
                <a:gridCol w="329184">
                  <a:extLst>
                    <a:ext uri="{9D8B030D-6E8A-4147-A177-3AD203B41FA5}">
                      <a16:colId xmlns:a16="http://schemas.microsoft.com/office/drawing/2014/main" val="1424823086"/>
                    </a:ext>
                  </a:extLst>
                </a:gridCol>
                <a:gridCol w="329184">
                  <a:extLst>
                    <a:ext uri="{9D8B030D-6E8A-4147-A177-3AD203B41FA5}">
                      <a16:colId xmlns:a16="http://schemas.microsoft.com/office/drawing/2014/main" val="2580634191"/>
                    </a:ext>
                  </a:extLst>
                </a:gridCol>
                <a:gridCol w="329184">
                  <a:extLst>
                    <a:ext uri="{9D8B030D-6E8A-4147-A177-3AD203B41FA5}">
                      <a16:colId xmlns:a16="http://schemas.microsoft.com/office/drawing/2014/main" val="2849200331"/>
                    </a:ext>
                  </a:extLst>
                </a:gridCol>
                <a:gridCol w="329184">
                  <a:extLst>
                    <a:ext uri="{9D8B030D-6E8A-4147-A177-3AD203B41FA5}">
                      <a16:colId xmlns:a16="http://schemas.microsoft.com/office/drawing/2014/main" val="1994945461"/>
                    </a:ext>
                  </a:extLst>
                </a:gridCol>
                <a:gridCol w="329184">
                  <a:extLst>
                    <a:ext uri="{9D8B030D-6E8A-4147-A177-3AD203B41FA5}">
                      <a16:colId xmlns:a16="http://schemas.microsoft.com/office/drawing/2014/main" val="2946873692"/>
                    </a:ext>
                  </a:extLst>
                </a:gridCol>
                <a:gridCol w="329184">
                  <a:extLst>
                    <a:ext uri="{9D8B030D-6E8A-4147-A177-3AD203B41FA5}">
                      <a16:colId xmlns:a16="http://schemas.microsoft.com/office/drawing/2014/main" val="1030939258"/>
                    </a:ext>
                  </a:extLst>
                </a:gridCol>
                <a:gridCol w="329184">
                  <a:extLst>
                    <a:ext uri="{9D8B030D-6E8A-4147-A177-3AD203B41FA5}">
                      <a16:colId xmlns:a16="http://schemas.microsoft.com/office/drawing/2014/main" val="915488541"/>
                    </a:ext>
                  </a:extLst>
                </a:gridCol>
                <a:gridCol w="329184">
                  <a:extLst>
                    <a:ext uri="{9D8B030D-6E8A-4147-A177-3AD203B41FA5}">
                      <a16:colId xmlns:a16="http://schemas.microsoft.com/office/drawing/2014/main" val="705151403"/>
                    </a:ext>
                  </a:extLst>
                </a:gridCol>
                <a:gridCol w="370332">
                  <a:extLst>
                    <a:ext uri="{9D8B030D-6E8A-4147-A177-3AD203B41FA5}">
                      <a16:colId xmlns:a16="http://schemas.microsoft.com/office/drawing/2014/main" val="1558336574"/>
                    </a:ext>
                  </a:extLst>
                </a:gridCol>
                <a:gridCol w="370332">
                  <a:extLst>
                    <a:ext uri="{9D8B030D-6E8A-4147-A177-3AD203B41FA5}">
                      <a16:colId xmlns:a16="http://schemas.microsoft.com/office/drawing/2014/main" val="4203762742"/>
                    </a:ext>
                  </a:extLst>
                </a:gridCol>
                <a:gridCol w="329184">
                  <a:extLst>
                    <a:ext uri="{9D8B030D-6E8A-4147-A177-3AD203B41FA5}">
                      <a16:colId xmlns:a16="http://schemas.microsoft.com/office/drawing/2014/main" val="3862402720"/>
                    </a:ext>
                  </a:extLst>
                </a:gridCol>
                <a:gridCol w="329184">
                  <a:extLst>
                    <a:ext uri="{9D8B030D-6E8A-4147-A177-3AD203B41FA5}">
                      <a16:colId xmlns:a16="http://schemas.microsoft.com/office/drawing/2014/main" val="3809028767"/>
                    </a:ext>
                  </a:extLst>
                </a:gridCol>
                <a:gridCol w="370332">
                  <a:extLst>
                    <a:ext uri="{9D8B030D-6E8A-4147-A177-3AD203B41FA5}">
                      <a16:colId xmlns:a16="http://schemas.microsoft.com/office/drawing/2014/main" val="2309031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523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- 2018-07-26 17:20:56 </a:t>
                      </a:r>
                      <a:r>
                        <a:rPr kumimoji="0" lang="en-US" sz="1000" b="0" i="0" u="none" strike="noStrike" kern="1200" cap="none" spc="0" normalizeH="0" baseline="0" noProof="0">
                          <a:ln>
                            <a:noFill/>
                          </a:ln>
                          <a:solidFill>
                            <a:prstClr val="black"/>
                          </a:solidFill>
                          <a:effectLst/>
                          <a:uLnTx/>
                          <a:uFillTx/>
                          <a:latin typeface="+mn-lt"/>
                          <a:ea typeface="+mn-ea"/>
                          <a:cs typeface="+mn-cs"/>
                        </a:rPr>
                        <a:t> 
 ¡Thomas Lemar ya está aquí! 🙌
¡Bienvenido! 🔴⚪🔴
👉 https://goo.gl/V7PGvN 
-
Ladies and gentlemen, Thomas Lemar is in Madrid! 🙌
👉 https://goo.gl/pkijCp  
-
👋 Coucou, Thomas Lemar! 🙌
👉 https://goo.gl/pkijCp  
#AúpaAtleti #Atleti #Atlético #AtléticodeMadrid #Fútbol #Football #Soccer #Lemar
 — Products shown: Camiseta de primera equipación 2018/19 | Atlético de Madrid Home Shirt 2018/19.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09655799"/>
                  </a:ext>
                </a:extLst>
              </a:tr>
            </a:tbl>
          </a:graphicData>
        </a:graphic>
      </p:graphicFrame>
      <p:sp>
        <p:nvSpPr>
          <p:cNvPr id="4" name="Text Placeholder 3">
            <a:extLst>
              <a:ext uri="{FF2B5EF4-FFF2-40B4-BE49-F238E27FC236}">
                <a16:creationId xmlns:a16="http://schemas.microsoft.com/office/drawing/2014/main" id="{186B2AEC-935D-4185-A70B-D393E3AFF63E}"/>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1513627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53B2A-58DB-4783-AF4E-74E666C15115}"/>
              </a:ext>
            </a:extLst>
          </p:cNvPr>
          <p:cNvSpPr>
            <a:spLocks noGrp="1"/>
          </p:cNvSpPr>
          <p:nvPr>
            <p:ph type="title"/>
          </p:nvPr>
        </p:nvSpPr>
        <p:spPr/>
        <p:txBody>
          <a:bodyPr/>
          <a:lstStyle/>
          <a:p>
            <a:r>
              <a:rPr lang="en-US"/>
              <a:t>Facebook Own Posts Table  | Atlético de Madrid - 17 of 25</a:t>
            </a:r>
          </a:p>
        </p:txBody>
      </p:sp>
      <p:graphicFrame>
        <p:nvGraphicFramePr>
          <p:cNvPr id="5" name="Table Placeholder 4">
            <a:extLst>
              <a:ext uri="{FF2B5EF4-FFF2-40B4-BE49-F238E27FC236}">
                <a16:creationId xmlns:a16="http://schemas.microsoft.com/office/drawing/2014/main" id="{8BD3D5A9-8525-489C-899F-13FD772FDDDF}"/>
              </a:ext>
            </a:extLst>
          </p:cNvPr>
          <p:cNvGraphicFramePr>
            <a:graphicFrameLocks noGrp="1"/>
          </p:cNvGraphicFramePr>
          <p:nvPr>
            <p:ph type="tbl" sz="quarter" idx="13"/>
            <p:extLst>
              <p:ext uri="{D42A27DB-BD31-4B8C-83A1-F6EECF244321}">
                <p14:modId xmlns:p14="http://schemas.microsoft.com/office/powerpoint/2010/main" val="349232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07204985"/>
                    </a:ext>
                  </a:extLst>
                </a:gridCol>
                <a:gridCol w="370332">
                  <a:extLst>
                    <a:ext uri="{9D8B030D-6E8A-4147-A177-3AD203B41FA5}">
                      <a16:colId xmlns:a16="http://schemas.microsoft.com/office/drawing/2014/main" val="1650464541"/>
                    </a:ext>
                  </a:extLst>
                </a:gridCol>
                <a:gridCol w="370332">
                  <a:extLst>
                    <a:ext uri="{9D8B030D-6E8A-4147-A177-3AD203B41FA5}">
                      <a16:colId xmlns:a16="http://schemas.microsoft.com/office/drawing/2014/main" val="2373378214"/>
                    </a:ext>
                  </a:extLst>
                </a:gridCol>
                <a:gridCol w="370332">
                  <a:extLst>
                    <a:ext uri="{9D8B030D-6E8A-4147-A177-3AD203B41FA5}">
                      <a16:colId xmlns:a16="http://schemas.microsoft.com/office/drawing/2014/main" val="3332433002"/>
                    </a:ext>
                  </a:extLst>
                </a:gridCol>
                <a:gridCol w="329184">
                  <a:extLst>
                    <a:ext uri="{9D8B030D-6E8A-4147-A177-3AD203B41FA5}">
                      <a16:colId xmlns:a16="http://schemas.microsoft.com/office/drawing/2014/main" val="113566558"/>
                    </a:ext>
                  </a:extLst>
                </a:gridCol>
                <a:gridCol w="329184">
                  <a:extLst>
                    <a:ext uri="{9D8B030D-6E8A-4147-A177-3AD203B41FA5}">
                      <a16:colId xmlns:a16="http://schemas.microsoft.com/office/drawing/2014/main" val="2850862687"/>
                    </a:ext>
                  </a:extLst>
                </a:gridCol>
                <a:gridCol w="329184">
                  <a:extLst>
                    <a:ext uri="{9D8B030D-6E8A-4147-A177-3AD203B41FA5}">
                      <a16:colId xmlns:a16="http://schemas.microsoft.com/office/drawing/2014/main" val="2831918147"/>
                    </a:ext>
                  </a:extLst>
                </a:gridCol>
                <a:gridCol w="329184">
                  <a:extLst>
                    <a:ext uri="{9D8B030D-6E8A-4147-A177-3AD203B41FA5}">
                      <a16:colId xmlns:a16="http://schemas.microsoft.com/office/drawing/2014/main" val="3236414049"/>
                    </a:ext>
                  </a:extLst>
                </a:gridCol>
                <a:gridCol w="329184">
                  <a:extLst>
                    <a:ext uri="{9D8B030D-6E8A-4147-A177-3AD203B41FA5}">
                      <a16:colId xmlns:a16="http://schemas.microsoft.com/office/drawing/2014/main" val="1324642317"/>
                    </a:ext>
                  </a:extLst>
                </a:gridCol>
                <a:gridCol w="329184">
                  <a:extLst>
                    <a:ext uri="{9D8B030D-6E8A-4147-A177-3AD203B41FA5}">
                      <a16:colId xmlns:a16="http://schemas.microsoft.com/office/drawing/2014/main" val="1594075691"/>
                    </a:ext>
                  </a:extLst>
                </a:gridCol>
                <a:gridCol w="329184">
                  <a:extLst>
                    <a:ext uri="{9D8B030D-6E8A-4147-A177-3AD203B41FA5}">
                      <a16:colId xmlns:a16="http://schemas.microsoft.com/office/drawing/2014/main" val="3367245678"/>
                    </a:ext>
                  </a:extLst>
                </a:gridCol>
                <a:gridCol w="329184">
                  <a:extLst>
                    <a:ext uri="{9D8B030D-6E8A-4147-A177-3AD203B41FA5}">
                      <a16:colId xmlns:a16="http://schemas.microsoft.com/office/drawing/2014/main" val="224779378"/>
                    </a:ext>
                  </a:extLst>
                </a:gridCol>
                <a:gridCol w="329184">
                  <a:extLst>
                    <a:ext uri="{9D8B030D-6E8A-4147-A177-3AD203B41FA5}">
                      <a16:colId xmlns:a16="http://schemas.microsoft.com/office/drawing/2014/main" val="2754985945"/>
                    </a:ext>
                  </a:extLst>
                </a:gridCol>
                <a:gridCol w="370332">
                  <a:extLst>
                    <a:ext uri="{9D8B030D-6E8A-4147-A177-3AD203B41FA5}">
                      <a16:colId xmlns:a16="http://schemas.microsoft.com/office/drawing/2014/main" val="3830094957"/>
                    </a:ext>
                  </a:extLst>
                </a:gridCol>
                <a:gridCol w="370332">
                  <a:extLst>
                    <a:ext uri="{9D8B030D-6E8A-4147-A177-3AD203B41FA5}">
                      <a16:colId xmlns:a16="http://schemas.microsoft.com/office/drawing/2014/main" val="4138658233"/>
                    </a:ext>
                  </a:extLst>
                </a:gridCol>
                <a:gridCol w="329184">
                  <a:extLst>
                    <a:ext uri="{9D8B030D-6E8A-4147-A177-3AD203B41FA5}">
                      <a16:colId xmlns:a16="http://schemas.microsoft.com/office/drawing/2014/main" val="2006215569"/>
                    </a:ext>
                  </a:extLst>
                </a:gridCol>
                <a:gridCol w="329184">
                  <a:extLst>
                    <a:ext uri="{9D8B030D-6E8A-4147-A177-3AD203B41FA5}">
                      <a16:colId xmlns:a16="http://schemas.microsoft.com/office/drawing/2014/main" val="157591209"/>
                    </a:ext>
                  </a:extLst>
                </a:gridCol>
                <a:gridCol w="370332">
                  <a:extLst>
                    <a:ext uri="{9D8B030D-6E8A-4147-A177-3AD203B41FA5}">
                      <a16:colId xmlns:a16="http://schemas.microsoft.com/office/drawing/2014/main" val="4156482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4841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- 2018-07-26 16:38:58 </a:t>
                      </a:r>
                      <a:r>
                        <a:rPr kumimoji="0" lang="en-US" sz="1000" b="0" i="0" u="none" strike="noStrike" kern="1200" cap="none" spc="0" normalizeH="0" baseline="0" noProof="0">
                          <a:ln>
                            <a:noFill/>
                          </a:ln>
                          <a:solidFill>
                            <a:prstClr val="black"/>
                          </a:solidFill>
                          <a:effectLst/>
                          <a:uLnTx/>
                          <a:uFillTx/>
                          <a:latin typeface="+mn-lt"/>
                          <a:ea typeface="+mn-ea"/>
                          <a:cs typeface="+mn-cs"/>
                        </a:rPr>
                        <a:t> 
 📸⚽ ¿Te perdiste la victoria ante el Arsenal en la International Champions Cup? Revive nuestro triunfo con las mejores imágenes del duelo 🔴⚪🔴
👉https://goo.gl/yyYoZF
-
📸⚽ Did you miss our International Champions Cup debut win against Arsenal? Check out the best pictures here. 🔴⚪🔴
👉https://goo.gl/FM4hcQ
-
📸⚽ Revivez en images notre première victoire 🆚 Arsenal dans cette International Champions Cup! 🔴⚪🔴
👉https://goo.gl/FM4hcQ
#AúpaAtleti #ICC2018 #LaLigaWorld #AtletiArsenal #Atleti #Atlético #AtléticodeMadrid #Fútbol #Football #Soccer
 — Products shown: Camiseta de la segunda equipación 2018/19.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3880651"/>
                  </a:ext>
                </a:extLst>
              </a:tr>
            </a:tbl>
          </a:graphicData>
        </a:graphic>
      </p:graphicFrame>
      <p:sp>
        <p:nvSpPr>
          <p:cNvPr id="4" name="Text Placeholder 3">
            <a:extLst>
              <a:ext uri="{FF2B5EF4-FFF2-40B4-BE49-F238E27FC236}">
                <a16:creationId xmlns:a16="http://schemas.microsoft.com/office/drawing/2014/main" id="{74C6A064-A711-497F-A6C8-EC1580E6C7AA}"/>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362865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0B080-60D1-40C1-8372-1A01DCD9C453}"/>
              </a:ext>
            </a:extLst>
          </p:cNvPr>
          <p:cNvSpPr>
            <a:spLocks noGrp="1"/>
          </p:cNvSpPr>
          <p:nvPr>
            <p:ph type="title"/>
          </p:nvPr>
        </p:nvSpPr>
        <p:spPr/>
        <p:txBody>
          <a:bodyPr/>
          <a:lstStyle/>
          <a:p>
            <a:r>
              <a:rPr lang="en-US"/>
              <a:t>Facebook Own Posts Table  | Atlético de Madrid - 18 of 25</a:t>
            </a:r>
          </a:p>
        </p:txBody>
      </p:sp>
      <p:graphicFrame>
        <p:nvGraphicFramePr>
          <p:cNvPr id="5" name="Table Placeholder 4">
            <a:extLst>
              <a:ext uri="{FF2B5EF4-FFF2-40B4-BE49-F238E27FC236}">
                <a16:creationId xmlns:a16="http://schemas.microsoft.com/office/drawing/2014/main" id="{A313E108-DDA9-43B0-AD25-E56C37B4A878}"/>
              </a:ext>
            </a:extLst>
          </p:cNvPr>
          <p:cNvGraphicFramePr>
            <a:graphicFrameLocks noGrp="1"/>
          </p:cNvGraphicFramePr>
          <p:nvPr>
            <p:ph type="tbl" sz="quarter" idx="13"/>
            <p:extLst>
              <p:ext uri="{D42A27DB-BD31-4B8C-83A1-F6EECF244321}">
                <p14:modId xmlns:p14="http://schemas.microsoft.com/office/powerpoint/2010/main" val="2337449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65457704"/>
                    </a:ext>
                  </a:extLst>
                </a:gridCol>
                <a:gridCol w="370332">
                  <a:extLst>
                    <a:ext uri="{9D8B030D-6E8A-4147-A177-3AD203B41FA5}">
                      <a16:colId xmlns:a16="http://schemas.microsoft.com/office/drawing/2014/main" val="2503582581"/>
                    </a:ext>
                  </a:extLst>
                </a:gridCol>
                <a:gridCol w="370332">
                  <a:extLst>
                    <a:ext uri="{9D8B030D-6E8A-4147-A177-3AD203B41FA5}">
                      <a16:colId xmlns:a16="http://schemas.microsoft.com/office/drawing/2014/main" val="1575375449"/>
                    </a:ext>
                  </a:extLst>
                </a:gridCol>
                <a:gridCol w="370332">
                  <a:extLst>
                    <a:ext uri="{9D8B030D-6E8A-4147-A177-3AD203B41FA5}">
                      <a16:colId xmlns:a16="http://schemas.microsoft.com/office/drawing/2014/main" val="3245560354"/>
                    </a:ext>
                  </a:extLst>
                </a:gridCol>
                <a:gridCol w="329184">
                  <a:extLst>
                    <a:ext uri="{9D8B030D-6E8A-4147-A177-3AD203B41FA5}">
                      <a16:colId xmlns:a16="http://schemas.microsoft.com/office/drawing/2014/main" val="1420044750"/>
                    </a:ext>
                  </a:extLst>
                </a:gridCol>
                <a:gridCol w="329184">
                  <a:extLst>
                    <a:ext uri="{9D8B030D-6E8A-4147-A177-3AD203B41FA5}">
                      <a16:colId xmlns:a16="http://schemas.microsoft.com/office/drawing/2014/main" val="116292904"/>
                    </a:ext>
                  </a:extLst>
                </a:gridCol>
                <a:gridCol w="329184">
                  <a:extLst>
                    <a:ext uri="{9D8B030D-6E8A-4147-A177-3AD203B41FA5}">
                      <a16:colId xmlns:a16="http://schemas.microsoft.com/office/drawing/2014/main" val="1646795226"/>
                    </a:ext>
                  </a:extLst>
                </a:gridCol>
                <a:gridCol w="329184">
                  <a:extLst>
                    <a:ext uri="{9D8B030D-6E8A-4147-A177-3AD203B41FA5}">
                      <a16:colId xmlns:a16="http://schemas.microsoft.com/office/drawing/2014/main" val="4238275938"/>
                    </a:ext>
                  </a:extLst>
                </a:gridCol>
                <a:gridCol w="329184">
                  <a:extLst>
                    <a:ext uri="{9D8B030D-6E8A-4147-A177-3AD203B41FA5}">
                      <a16:colId xmlns:a16="http://schemas.microsoft.com/office/drawing/2014/main" val="1560738855"/>
                    </a:ext>
                  </a:extLst>
                </a:gridCol>
                <a:gridCol w="329184">
                  <a:extLst>
                    <a:ext uri="{9D8B030D-6E8A-4147-A177-3AD203B41FA5}">
                      <a16:colId xmlns:a16="http://schemas.microsoft.com/office/drawing/2014/main" val="1434160967"/>
                    </a:ext>
                  </a:extLst>
                </a:gridCol>
                <a:gridCol w="329184">
                  <a:extLst>
                    <a:ext uri="{9D8B030D-6E8A-4147-A177-3AD203B41FA5}">
                      <a16:colId xmlns:a16="http://schemas.microsoft.com/office/drawing/2014/main" val="347941645"/>
                    </a:ext>
                  </a:extLst>
                </a:gridCol>
                <a:gridCol w="329184">
                  <a:extLst>
                    <a:ext uri="{9D8B030D-6E8A-4147-A177-3AD203B41FA5}">
                      <a16:colId xmlns:a16="http://schemas.microsoft.com/office/drawing/2014/main" val="3321838897"/>
                    </a:ext>
                  </a:extLst>
                </a:gridCol>
                <a:gridCol w="329184">
                  <a:extLst>
                    <a:ext uri="{9D8B030D-6E8A-4147-A177-3AD203B41FA5}">
                      <a16:colId xmlns:a16="http://schemas.microsoft.com/office/drawing/2014/main" val="1333960335"/>
                    </a:ext>
                  </a:extLst>
                </a:gridCol>
                <a:gridCol w="370332">
                  <a:extLst>
                    <a:ext uri="{9D8B030D-6E8A-4147-A177-3AD203B41FA5}">
                      <a16:colId xmlns:a16="http://schemas.microsoft.com/office/drawing/2014/main" val="1148989292"/>
                    </a:ext>
                  </a:extLst>
                </a:gridCol>
                <a:gridCol w="370332">
                  <a:extLst>
                    <a:ext uri="{9D8B030D-6E8A-4147-A177-3AD203B41FA5}">
                      <a16:colId xmlns:a16="http://schemas.microsoft.com/office/drawing/2014/main" val="2970239737"/>
                    </a:ext>
                  </a:extLst>
                </a:gridCol>
                <a:gridCol w="329184">
                  <a:extLst>
                    <a:ext uri="{9D8B030D-6E8A-4147-A177-3AD203B41FA5}">
                      <a16:colId xmlns:a16="http://schemas.microsoft.com/office/drawing/2014/main" val="3326651616"/>
                    </a:ext>
                  </a:extLst>
                </a:gridCol>
                <a:gridCol w="329184">
                  <a:extLst>
                    <a:ext uri="{9D8B030D-6E8A-4147-A177-3AD203B41FA5}">
                      <a16:colId xmlns:a16="http://schemas.microsoft.com/office/drawing/2014/main" val="772067737"/>
                    </a:ext>
                  </a:extLst>
                </a:gridCol>
                <a:gridCol w="370332">
                  <a:extLst>
                    <a:ext uri="{9D8B030D-6E8A-4147-A177-3AD203B41FA5}">
                      <a16:colId xmlns:a16="http://schemas.microsoft.com/office/drawing/2014/main" val="4145539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3242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- 2018-07-25 22:42:09 </a:t>
                      </a:r>
                      <a:r>
                        <a:rPr kumimoji="0" lang="en-US" sz="1000" b="0" i="0" u="none" strike="noStrike" kern="1200" cap="none" spc="0" normalizeH="0" baseline="0" noProof="0">
                          <a:ln>
                            <a:noFill/>
                          </a:ln>
                          <a:solidFill>
                            <a:prstClr val="black"/>
                          </a:solidFill>
                          <a:effectLst/>
                          <a:uLnTx/>
                          <a:uFillTx/>
                          <a:latin typeface="+mn-lt"/>
                          <a:ea typeface="+mn-ea"/>
                          <a:cs typeface="+mn-cs"/>
                        </a:rPr>
                        <a:t> 
 🙌 13 jugadores de la Academia se encuentran con el primer equipo en Singapur y a disposición de Diego Pablo Simeone para el partido de la #ICC2018 de este jueves. 😃
Toni Moya nos contó sus sensaciones tras el entrenamiento de hoy.
-
Our youngsters are having an incredible time with the first team. Check out what Toni Moya had to say after our first training session in Singapore.
#AúpaAtleti #Atleti #Atlético #AtléticodeMadrid #Fútbol #Football #Soccer #Pretemporada #AtletiArsenal #LaAcademia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24266455"/>
                  </a:ext>
                </a:extLst>
              </a:tr>
            </a:tbl>
          </a:graphicData>
        </a:graphic>
      </p:graphicFrame>
      <p:sp>
        <p:nvSpPr>
          <p:cNvPr id="4" name="Text Placeholder 3">
            <a:extLst>
              <a:ext uri="{FF2B5EF4-FFF2-40B4-BE49-F238E27FC236}">
                <a16:creationId xmlns:a16="http://schemas.microsoft.com/office/drawing/2014/main" id="{B7189C5E-1FDB-4599-80D7-9D0A7C9A7115}"/>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939342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3A569-86E7-4D96-8B2F-E113B0561C0C}"/>
              </a:ext>
            </a:extLst>
          </p:cNvPr>
          <p:cNvSpPr>
            <a:spLocks noGrp="1"/>
          </p:cNvSpPr>
          <p:nvPr>
            <p:ph type="title"/>
          </p:nvPr>
        </p:nvSpPr>
        <p:spPr/>
        <p:txBody>
          <a:bodyPr/>
          <a:lstStyle/>
          <a:p>
            <a:r>
              <a:rPr lang="en-US"/>
              <a:t>Facebook Own Posts Table  | Atlético de Madrid - 19 of 25</a:t>
            </a:r>
          </a:p>
        </p:txBody>
      </p:sp>
      <p:graphicFrame>
        <p:nvGraphicFramePr>
          <p:cNvPr id="5" name="Table Placeholder 4">
            <a:extLst>
              <a:ext uri="{FF2B5EF4-FFF2-40B4-BE49-F238E27FC236}">
                <a16:creationId xmlns:a16="http://schemas.microsoft.com/office/drawing/2014/main" id="{634A0BBC-A83E-4B3F-9177-AA48A11B7754}"/>
              </a:ext>
            </a:extLst>
          </p:cNvPr>
          <p:cNvGraphicFramePr>
            <a:graphicFrameLocks noGrp="1"/>
          </p:cNvGraphicFramePr>
          <p:nvPr>
            <p:ph type="tbl" sz="quarter" idx="13"/>
            <p:extLst>
              <p:ext uri="{D42A27DB-BD31-4B8C-83A1-F6EECF244321}">
                <p14:modId xmlns:p14="http://schemas.microsoft.com/office/powerpoint/2010/main" val="3397351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37680190"/>
                    </a:ext>
                  </a:extLst>
                </a:gridCol>
                <a:gridCol w="370332">
                  <a:extLst>
                    <a:ext uri="{9D8B030D-6E8A-4147-A177-3AD203B41FA5}">
                      <a16:colId xmlns:a16="http://schemas.microsoft.com/office/drawing/2014/main" val="623325710"/>
                    </a:ext>
                  </a:extLst>
                </a:gridCol>
                <a:gridCol w="370332">
                  <a:extLst>
                    <a:ext uri="{9D8B030D-6E8A-4147-A177-3AD203B41FA5}">
                      <a16:colId xmlns:a16="http://schemas.microsoft.com/office/drawing/2014/main" val="4013550941"/>
                    </a:ext>
                  </a:extLst>
                </a:gridCol>
                <a:gridCol w="370332">
                  <a:extLst>
                    <a:ext uri="{9D8B030D-6E8A-4147-A177-3AD203B41FA5}">
                      <a16:colId xmlns:a16="http://schemas.microsoft.com/office/drawing/2014/main" val="1548705709"/>
                    </a:ext>
                  </a:extLst>
                </a:gridCol>
                <a:gridCol w="329184">
                  <a:extLst>
                    <a:ext uri="{9D8B030D-6E8A-4147-A177-3AD203B41FA5}">
                      <a16:colId xmlns:a16="http://schemas.microsoft.com/office/drawing/2014/main" val="1466659148"/>
                    </a:ext>
                  </a:extLst>
                </a:gridCol>
                <a:gridCol w="329184">
                  <a:extLst>
                    <a:ext uri="{9D8B030D-6E8A-4147-A177-3AD203B41FA5}">
                      <a16:colId xmlns:a16="http://schemas.microsoft.com/office/drawing/2014/main" val="3545144510"/>
                    </a:ext>
                  </a:extLst>
                </a:gridCol>
                <a:gridCol w="329184">
                  <a:extLst>
                    <a:ext uri="{9D8B030D-6E8A-4147-A177-3AD203B41FA5}">
                      <a16:colId xmlns:a16="http://schemas.microsoft.com/office/drawing/2014/main" val="3598408499"/>
                    </a:ext>
                  </a:extLst>
                </a:gridCol>
                <a:gridCol w="329184">
                  <a:extLst>
                    <a:ext uri="{9D8B030D-6E8A-4147-A177-3AD203B41FA5}">
                      <a16:colId xmlns:a16="http://schemas.microsoft.com/office/drawing/2014/main" val="776672695"/>
                    </a:ext>
                  </a:extLst>
                </a:gridCol>
                <a:gridCol w="329184">
                  <a:extLst>
                    <a:ext uri="{9D8B030D-6E8A-4147-A177-3AD203B41FA5}">
                      <a16:colId xmlns:a16="http://schemas.microsoft.com/office/drawing/2014/main" val="4085793009"/>
                    </a:ext>
                  </a:extLst>
                </a:gridCol>
                <a:gridCol w="329184">
                  <a:extLst>
                    <a:ext uri="{9D8B030D-6E8A-4147-A177-3AD203B41FA5}">
                      <a16:colId xmlns:a16="http://schemas.microsoft.com/office/drawing/2014/main" val="1398147945"/>
                    </a:ext>
                  </a:extLst>
                </a:gridCol>
                <a:gridCol w="329184">
                  <a:extLst>
                    <a:ext uri="{9D8B030D-6E8A-4147-A177-3AD203B41FA5}">
                      <a16:colId xmlns:a16="http://schemas.microsoft.com/office/drawing/2014/main" val="2086493084"/>
                    </a:ext>
                  </a:extLst>
                </a:gridCol>
                <a:gridCol w="329184">
                  <a:extLst>
                    <a:ext uri="{9D8B030D-6E8A-4147-A177-3AD203B41FA5}">
                      <a16:colId xmlns:a16="http://schemas.microsoft.com/office/drawing/2014/main" val="208478008"/>
                    </a:ext>
                  </a:extLst>
                </a:gridCol>
                <a:gridCol w="329184">
                  <a:extLst>
                    <a:ext uri="{9D8B030D-6E8A-4147-A177-3AD203B41FA5}">
                      <a16:colId xmlns:a16="http://schemas.microsoft.com/office/drawing/2014/main" val="4018172938"/>
                    </a:ext>
                  </a:extLst>
                </a:gridCol>
                <a:gridCol w="370332">
                  <a:extLst>
                    <a:ext uri="{9D8B030D-6E8A-4147-A177-3AD203B41FA5}">
                      <a16:colId xmlns:a16="http://schemas.microsoft.com/office/drawing/2014/main" val="940928521"/>
                    </a:ext>
                  </a:extLst>
                </a:gridCol>
                <a:gridCol w="370332">
                  <a:extLst>
                    <a:ext uri="{9D8B030D-6E8A-4147-A177-3AD203B41FA5}">
                      <a16:colId xmlns:a16="http://schemas.microsoft.com/office/drawing/2014/main" val="2045839457"/>
                    </a:ext>
                  </a:extLst>
                </a:gridCol>
                <a:gridCol w="329184">
                  <a:extLst>
                    <a:ext uri="{9D8B030D-6E8A-4147-A177-3AD203B41FA5}">
                      <a16:colId xmlns:a16="http://schemas.microsoft.com/office/drawing/2014/main" val="1920055760"/>
                    </a:ext>
                  </a:extLst>
                </a:gridCol>
                <a:gridCol w="329184">
                  <a:extLst>
                    <a:ext uri="{9D8B030D-6E8A-4147-A177-3AD203B41FA5}">
                      <a16:colId xmlns:a16="http://schemas.microsoft.com/office/drawing/2014/main" val="4218833004"/>
                    </a:ext>
                  </a:extLst>
                </a:gridCol>
                <a:gridCol w="370332">
                  <a:extLst>
                    <a:ext uri="{9D8B030D-6E8A-4147-A177-3AD203B41FA5}">
                      <a16:colId xmlns:a16="http://schemas.microsoft.com/office/drawing/2014/main" val="2684264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42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- 2018-07-25 21:43:53 </a:t>
                      </a:r>
                      <a:r>
                        <a:rPr kumimoji="0" lang="en-US" sz="1000" b="0" i="0" u="none" strike="noStrike" kern="1200" cap="none" spc="0" normalizeH="0" baseline="0" noProof="0">
                          <a:ln>
                            <a:noFill/>
                          </a:ln>
                          <a:solidFill>
                            <a:prstClr val="black"/>
                          </a:solidFill>
                          <a:effectLst/>
                          <a:uLnTx/>
                          <a:uFillTx/>
                          <a:latin typeface="+mn-lt"/>
                          <a:ea typeface="+mn-ea"/>
                          <a:cs typeface="+mn-cs"/>
                        </a:rPr>
                        <a:t> 
 Koke, Saúl Ñíguez, Diego Costa y Gelson Martins ya están trabajando duro en la Ciudad Deportiva Wanda! 👊
¡Vamos! 💪
➡ http://ow.ly/kviE30l7rBn  
-
Keep it up, boys! 👊
➡https://goo.gl/kWGCJ9 
-
Koke, Saúl Ñíguez, Diego Costa et Gelson Martins à l’entraînement! 👊
¡Vamos! 💪
➡ https://goo.gl/kWGCJ9  
#AúpaAtleti #Atleti #Atlético #AtléticodeMadrid #Fútbol #Football #Soccer #Pretemporada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10297388"/>
                  </a:ext>
                </a:extLst>
              </a:tr>
            </a:tbl>
          </a:graphicData>
        </a:graphic>
      </p:graphicFrame>
      <p:sp>
        <p:nvSpPr>
          <p:cNvPr id="4" name="Text Placeholder 3">
            <a:extLst>
              <a:ext uri="{FF2B5EF4-FFF2-40B4-BE49-F238E27FC236}">
                <a16:creationId xmlns:a16="http://schemas.microsoft.com/office/drawing/2014/main" id="{84AE2043-75F7-44F6-BAED-7AA5EA2C9360}"/>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34023512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C1ADB-7919-4CA9-9416-40FBA204F1AA}"/>
              </a:ext>
            </a:extLst>
          </p:cNvPr>
          <p:cNvSpPr>
            <a:spLocks noGrp="1"/>
          </p:cNvSpPr>
          <p:nvPr>
            <p:ph type="title"/>
          </p:nvPr>
        </p:nvSpPr>
        <p:spPr/>
        <p:txBody>
          <a:bodyPr/>
          <a:lstStyle/>
          <a:p>
            <a:r>
              <a:rPr lang="en-US"/>
              <a:t>Facebook Own Posts Table  | Atlético de Madrid - 20 of 25</a:t>
            </a:r>
          </a:p>
        </p:txBody>
      </p:sp>
      <p:graphicFrame>
        <p:nvGraphicFramePr>
          <p:cNvPr id="5" name="Table Placeholder 4">
            <a:extLst>
              <a:ext uri="{FF2B5EF4-FFF2-40B4-BE49-F238E27FC236}">
                <a16:creationId xmlns:a16="http://schemas.microsoft.com/office/drawing/2014/main" id="{182D4720-4AFA-4574-B274-8549A2D75405}"/>
              </a:ext>
            </a:extLst>
          </p:cNvPr>
          <p:cNvGraphicFramePr>
            <a:graphicFrameLocks noGrp="1"/>
          </p:cNvGraphicFramePr>
          <p:nvPr>
            <p:ph type="tbl" sz="quarter" idx="13"/>
            <p:extLst>
              <p:ext uri="{D42A27DB-BD31-4B8C-83A1-F6EECF244321}">
                <p14:modId xmlns:p14="http://schemas.microsoft.com/office/powerpoint/2010/main" val="1359513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31519006"/>
                    </a:ext>
                  </a:extLst>
                </a:gridCol>
                <a:gridCol w="370332">
                  <a:extLst>
                    <a:ext uri="{9D8B030D-6E8A-4147-A177-3AD203B41FA5}">
                      <a16:colId xmlns:a16="http://schemas.microsoft.com/office/drawing/2014/main" val="771571555"/>
                    </a:ext>
                  </a:extLst>
                </a:gridCol>
                <a:gridCol w="370332">
                  <a:extLst>
                    <a:ext uri="{9D8B030D-6E8A-4147-A177-3AD203B41FA5}">
                      <a16:colId xmlns:a16="http://schemas.microsoft.com/office/drawing/2014/main" val="572906009"/>
                    </a:ext>
                  </a:extLst>
                </a:gridCol>
                <a:gridCol w="370332">
                  <a:extLst>
                    <a:ext uri="{9D8B030D-6E8A-4147-A177-3AD203B41FA5}">
                      <a16:colId xmlns:a16="http://schemas.microsoft.com/office/drawing/2014/main" val="1051104418"/>
                    </a:ext>
                  </a:extLst>
                </a:gridCol>
                <a:gridCol w="329184">
                  <a:extLst>
                    <a:ext uri="{9D8B030D-6E8A-4147-A177-3AD203B41FA5}">
                      <a16:colId xmlns:a16="http://schemas.microsoft.com/office/drawing/2014/main" val="3334204016"/>
                    </a:ext>
                  </a:extLst>
                </a:gridCol>
                <a:gridCol w="329184">
                  <a:extLst>
                    <a:ext uri="{9D8B030D-6E8A-4147-A177-3AD203B41FA5}">
                      <a16:colId xmlns:a16="http://schemas.microsoft.com/office/drawing/2014/main" val="572025169"/>
                    </a:ext>
                  </a:extLst>
                </a:gridCol>
                <a:gridCol w="329184">
                  <a:extLst>
                    <a:ext uri="{9D8B030D-6E8A-4147-A177-3AD203B41FA5}">
                      <a16:colId xmlns:a16="http://schemas.microsoft.com/office/drawing/2014/main" val="2494878669"/>
                    </a:ext>
                  </a:extLst>
                </a:gridCol>
                <a:gridCol w="329184">
                  <a:extLst>
                    <a:ext uri="{9D8B030D-6E8A-4147-A177-3AD203B41FA5}">
                      <a16:colId xmlns:a16="http://schemas.microsoft.com/office/drawing/2014/main" val="2099844644"/>
                    </a:ext>
                  </a:extLst>
                </a:gridCol>
                <a:gridCol w="329184">
                  <a:extLst>
                    <a:ext uri="{9D8B030D-6E8A-4147-A177-3AD203B41FA5}">
                      <a16:colId xmlns:a16="http://schemas.microsoft.com/office/drawing/2014/main" val="2867407301"/>
                    </a:ext>
                  </a:extLst>
                </a:gridCol>
                <a:gridCol w="329184">
                  <a:extLst>
                    <a:ext uri="{9D8B030D-6E8A-4147-A177-3AD203B41FA5}">
                      <a16:colId xmlns:a16="http://schemas.microsoft.com/office/drawing/2014/main" val="902730091"/>
                    </a:ext>
                  </a:extLst>
                </a:gridCol>
                <a:gridCol w="329184">
                  <a:extLst>
                    <a:ext uri="{9D8B030D-6E8A-4147-A177-3AD203B41FA5}">
                      <a16:colId xmlns:a16="http://schemas.microsoft.com/office/drawing/2014/main" val="3183707755"/>
                    </a:ext>
                  </a:extLst>
                </a:gridCol>
                <a:gridCol w="329184">
                  <a:extLst>
                    <a:ext uri="{9D8B030D-6E8A-4147-A177-3AD203B41FA5}">
                      <a16:colId xmlns:a16="http://schemas.microsoft.com/office/drawing/2014/main" val="991665425"/>
                    </a:ext>
                  </a:extLst>
                </a:gridCol>
                <a:gridCol w="329184">
                  <a:extLst>
                    <a:ext uri="{9D8B030D-6E8A-4147-A177-3AD203B41FA5}">
                      <a16:colId xmlns:a16="http://schemas.microsoft.com/office/drawing/2014/main" val="2387703291"/>
                    </a:ext>
                  </a:extLst>
                </a:gridCol>
                <a:gridCol w="370332">
                  <a:extLst>
                    <a:ext uri="{9D8B030D-6E8A-4147-A177-3AD203B41FA5}">
                      <a16:colId xmlns:a16="http://schemas.microsoft.com/office/drawing/2014/main" val="2280761225"/>
                    </a:ext>
                  </a:extLst>
                </a:gridCol>
                <a:gridCol w="370332">
                  <a:extLst>
                    <a:ext uri="{9D8B030D-6E8A-4147-A177-3AD203B41FA5}">
                      <a16:colId xmlns:a16="http://schemas.microsoft.com/office/drawing/2014/main" val="3379071771"/>
                    </a:ext>
                  </a:extLst>
                </a:gridCol>
                <a:gridCol w="329184">
                  <a:extLst>
                    <a:ext uri="{9D8B030D-6E8A-4147-A177-3AD203B41FA5}">
                      <a16:colId xmlns:a16="http://schemas.microsoft.com/office/drawing/2014/main" val="1503303424"/>
                    </a:ext>
                  </a:extLst>
                </a:gridCol>
                <a:gridCol w="329184">
                  <a:extLst>
                    <a:ext uri="{9D8B030D-6E8A-4147-A177-3AD203B41FA5}">
                      <a16:colId xmlns:a16="http://schemas.microsoft.com/office/drawing/2014/main" val="1049542623"/>
                    </a:ext>
                  </a:extLst>
                </a:gridCol>
                <a:gridCol w="370332">
                  <a:extLst>
                    <a:ext uri="{9D8B030D-6E8A-4147-A177-3AD203B41FA5}">
                      <a16:colId xmlns:a16="http://schemas.microsoft.com/office/drawing/2014/main" val="468859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1989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- 2018-07-25 20:56:57 </a:t>
                      </a:r>
                      <a:r>
                        <a:rPr kumimoji="0" lang="en-US" sz="1000" b="0" i="0" u="none" strike="noStrike" kern="1200" cap="none" spc="0" normalizeH="0" baseline="0" noProof="0">
                          <a:ln>
                            <a:noFill/>
                          </a:ln>
                          <a:solidFill>
                            <a:prstClr val="black"/>
                          </a:solidFill>
                          <a:effectLst/>
                          <a:uLnTx/>
                          <a:uFillTx/>
                          <a:latin typeface="+mn-lt"/>
                          <a:ea typeface="+mn-ea"/>
                          <a:cs typeface="+mn-cs"/>
                        </a:rPr>
                        <a:t> 
 ⏳ Tic, tac, tic tac... Nuestro debut en la #ICC2018 se acerca.
¡Estamos preparados para el primer partido de pretemporada! 💪😃
➡  ow.ly/9h5n30l7osf 
-
⏳ Our debut in the #ICC2018 is nearly here!
Our first test of preseason is just a day away 💪😃
➡ https://goo.gl/ztqFng  
#AúpaAtleti #Atleti #Atlético #AtléticodeMadrid #Fútbol #Football #Soccer #Pretemporada #AtletiArsenal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18249118"/>
                  </a:ext>
                </a:extLst>
              </a:tr>
            </a:tbl>
          </a:graphicData>
        </a:graphic>
      </p:graphicFrame>
      <p:sp>
        <p:nvSpPr>
          <p:cNvPr id="4" name="Text Placeholder 3">
            <a:extLst>
              <a:ext uri="{FF2B5EF4-FFF2-40B4-BE49-F238E27FC236}">
                <a16:creationId xmlns:a16="http://schemas.microsoft.com/office/drawing/2014/main" id="{8AFD87B4-7E55-477F-889E-CEE73696C7C6}"/>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35924749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F5389-3C60-4EDD-938C-C7D67599340A}"/>
              </a:ext>
            </a:extLst>
          </p:cNvPr>
          <p:cNvSpPr>
            <a:spLocks noGrp="1"/>
          </p:cNvSpPr>
          <p:nvPr>
            <p:ph type="title"/>
          </p:nvPr>
        </p:nvSpPr>
        <p:spPr/>
        <p:txBody>
          <a:bodyPr/>
          <a:lstStyle/>
          <a:p>
            <a:r>
              <a:rPr lang="en-US"/>
              <a:t>Facebook Own Posts Table  | Atlético de Madrid - 21 of 25</a:t>
            </a:r>
          </a:p>
        </p:txBody>
      </p:sp>
      <p:graphicFrame>
        <p:nvGraphicFramePr>
          <p:cNvPr id="5" name="Table Placeholder 4">
            <a:extLst>
              <a:ext uri="{FF2B5EF4-FFF2-40B4-BE49-F238E27FC236}">
                <a16:creationId xmlns:a16="http://schemas.microsoft.com/office/drawing/2014/main" id="{DB3BD4C8-D134-4342-8C59-F5BDF5E87316}"/>
              </a:ext>
            </a:extLst>
          </p:cNvPr>
          <p:cNvGraphicFramePr>
            <a:graphicFrameLocks noGrp="1"/>
          </p:cNvGraphicFramePr>
          <p:nvPr>
            <p:ph type="tbl" sz="quarter" idx="13"/>
            <p:extLst>
              <p:ext uri="{D42A27DB-BD31-4B8C-83A1-F6EECF244321}">
                <p14:modId xmlns:p14="http://schemas.microsoft.com/office/powerpoint/2010/main" val="2780500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42688019"/>
                    </a:ext>
                  </a:extLst>
                </a:gridCol>
                <a:gridCol w="370332">
                  <a:extLst>
                    <a:ext uri="{9D8B030D-6E8A-4147-A177-3AD203B41FA5}">
                      <a16:colId xmlns:a16="http://schemas.microsoft.com/office/drawing/2014/main" val="3221921573"/>
                    </a:ext>
                  </a:extLst>
                </a:gridCol>
                <a:gridCol w="370332">
                  <a:extLst>
                    <a:ext uri="{9D8B030D-6E8A-4147-A177-3AD203B41FA5}">
                      <a16:colId xmlns:a16="http://schemas.microsoft.com/office/drawing/2014/main" val="918873701"/>
                    </a:ext>
                  </a:extLst>
                </a:gridCol>
                <a:gridCol w="370332">
                  <a:extLst>
                    <a:ext uri="{9D8B030D-6E8A-4147-A177-3AD203B41FA5}">
                      <a16:colId xmlns:a16="http://schemas.microsoft.com/office/drawing/2014/main" val="3321296317"/>
                    </a:ext>
                  </a:extLst>
                </a:gridCol>
                <a:gridCol w="329184">
                  <a:extLst>
                    <a:ext uri="{9D8B030D-6E8A-4147-A177-3AD203B41FA5}">
                      <a16:colId xmlns:a16="http://schemas.microsoft.com/office/drawing/2014/main" val="978846999"/>
                    </a:ext>
                  </a:extLst>
                </a:gridCol>
                <a:gridCol w="329184">
                  <a:extLst>
                    <a:ext uri="{9D8B030D-6E8A-4147-A177-3AD203B41FA5}">
                      <a16:colId xmlns:a16="http://schemas.microsoft.com/office/drawing/2014/main" val="1503274288"/>
                    </a:ext>
                  </a:extLst>
                </a:gridCol>
                <a:gridCol w="329184">
                  <a:extLst>
                    <a:ext uri="{9D8B030D-6E8A-4147-A177-3AD203B41FA5}">
                      <a16:colId xmlns:a16="http://schemas.microsoft.com/office/drawing/2014/main" val="446158259"/>
                    </a:ext>
                  </a:extLst>
                </a:gridCol>
                <a:gridCol w="329184">
                  <a:extLst>
                    <a:ext uri="{9D8B030D-6E8A-4147-A177-3AD203B41FA5}">
                      <a16:colId xmlns:a16="http://schemas.microsoft.com/office/drawing/2014/main" val="2037381034"/>
                    </a:ext>
                  </a:extLst>
                </a:gridCol>
                <a:gridCol w="329184">
                  <a:extLst>
                    <a:ext uri="{9D8B030D-6E8A-4147-A177-3AD203B41FA5}">
                      <a16:colId xmlns:a16="http://schemas.microsoft.com/office/drawing/2014/main" val="2748522433"/>
                    </a:ext>
                  </a:extLst>
                </a:gridCol>
                <a:gridCol w="329184">
                  <a:extLst>
                    <a:ext uri="{9D8B030D-6E8A-4147-A177-3AD203B41FA5}">
                      <a16:colId xmlns:a16="http://schemas.microsoft.com/office/drawing/2014/main" val="3215779658"/>
                    </a:ext>
                  </a:extLst>
                </a:gridCol>
                <a:gridCol w="329184">
                  <a:extLst>
                    <a:ext uri="{9D8B030D-6E8A-4147-A177-3AD203B41FA5}">
                      <a16:colId xmlns:a16="http://schemas.microsoft.com/office/drawing/2014/main" val="2536845456"/>
                    </a:ext>
                  </a:extLst>
                </a:gridCol>
                <a:gridCol w="329184">
                  <a:extLst>
                    <a:ext uri="{9D8B030D-6E8A-4147-A177-3AD203B41FA5}">
                      <a16:colId xmlns:a16="http://schemas.microsoft.com/office/drawing/2014/main" val="1923121487"/>
                    </a:ext>
                  </a:extLst>
                </a:gridCol>
                <a:gridCol w="329184">
                  <a:extLst>
                    <a:ext uri="{9D8B030D-6E8A-4147-A177-3AD203B41FA5}">
                      <a16:colId xmlns:a16="http://schemas.microsoft.com/office/drawing/2014/main" val="704730081"/>
                    </a:ext>
                  </a:extLst>
                </a:gridCol>
                <a:gridCol w="370332">
                  <a:extLst>
                    <a:ext uri="{9D8B030D-6E8A-4147-A177-3AD203B41FA5}">
                      <a16:colId xmlns:a16="http://schemas.microsoft.com/office/drawing/2014/main" val="991491148"/>
                    </a:ext>
                  </a:extLst>
                </a:gridCol>
                <a:gridCol w="370332">
                  <a:extLst>
                    <a:ext uri="{9D8B030D-6E8A-4147-A177-3AD203B41FA5}">
                      <a16:colId xmlns:a16="http://schemas.microsoft.com/office/drawing/2014/main" val="2890701948"/>
                    </a:ext>
                  </a:extLst>
                </a:gridCol>
                <a:gridCol w="329184">
                  <a:extLst>
                    <a:ext uri="{9D8B030D-6E8A-4147-A177-3AD203B41FA5}">
                      <a16:colId xmlns:a16="http://schemas.microsoft.com/office/drawing/2014/main" val="2313817074"/>
                    </a:ext>
                  </a:extLst>
                </a:gridCol>
                <a:gridCol w="329184">
                  <a:extLst>
                    <a:ext uri="{9D8B030D-6E8A-4147-A177-3AD203B41FA5}">
                      <a16:colId xmlns:a16="http://schemas.microsoft.com/office/drawing/2014/main" val="2000295022"/>
                    </a:ext>
                  </a:extLst>
                </a:gridCol>
                <a:gridCol w="370332">
                  <a:extLst>
                    <a:ext uri="{9D8B030D-6E8A-4147-A177-3AD203B41FA5}">
                      <a16:colId xmlns:a16="http://schemas.microsoft.com/office/drawing/2014/main" val="3646852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8143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- 2018-07-25 15:12:30 </a:t>
                      </a:r>
                      <a:r>
                        <a:rPr kumimoji="0" lang="en-US" sz="1000" b="0" i="0" u="none" strike="noStrike" kern="1200" cap="none" spc="0" normalizeH="0" baseline="0" noProof="0">
                          <a:ln>
                            <a:noFill/>
                          </a:ln>
                          <a:solidFill>
                            <a:prstClr val="black"/>
                          </a:solidFill>
                          <a:effectLst/>
                          <a:uLnTx/>
                          <a:uFillTx/>
                          <a:latin typeface="+mn-lt"/>
                          <a:ea typeface="+mn-ea"/>
                          <a:cs typeface="+mn-cs"/>
                        </a:rPr>
                        <a:t> 
 👋🇸🇬 ¡Singapur, aquí estamos! Rodrigo nos cuenta sus impresiones en su primer viaje de rojiblanco: "Estamos muy ilusionados con esta nueva temporada" 
-
👋🇸🇬 Hey there, Singapore!
During our flight, we spoke to Rodrigo about his first-ever trip as an Atlético: “We’re excited for this upcoming season.”
-
👋🇸🇬 Singapour, on est là! Rodrigo nous donne ses impressions lors de ce premier voyage comme rojiblanco: "On débute cette nouvelle saison pleins d’envie" 🔴⚪🔴
#AúpaAtleti #Atleti #Atlético #AtléticodeMadrid #Fútbol #Football #Soccer #ICC2018 #Pretemporada #AtletiArsenal
 — Products shown: Camiseta de primera equipación 2018/19 | Atlético de Madrid Home Shirt 2018/19.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63304728"/>
                  </a:ext>
                </a:extLst>
              </a:tr>
            </a:tbl>
          </a:graphicData>
        </a:graphic>
      </p:graphicFrame>
      <p:sp>
        <p:nvSpPr>
          <p:cNvPr id="4" name="Text Placeholder 3">
            <a:extLst>
              <a:ext uri="{FF2B5EF4-FFF2-40B4-BE49-F238E27FC236}">
                <a16:creationId xmlns:a16="http://schemas.microsoft.com/office/drawing/2014/main" id="{FBCBA5C6-91CC-4942-B8D5-BECD73EEF715}"/>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3421989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D646B-71EA-480C-8BF5-253A1D3CAA22}"/>
              </a:ext>
            </a:extLst>
          </p:cNvPr>
          <p:cNvSpPr>
            <a:spLocks noGrp="1"/>
          </p:cNvSpPr>
          <p:nvPr>
            <p:ph type="title"/>
          </p:nvPr>
        </p:nvSpPr>
        <p:spPr/>
        <p:txBody>
          <a:bodyPr/>
          <a:lstStyle/>
          <a:p>
            <a:r>
              <a:rPr lang="en-US"/>
              <a:t>Facebook Own Posts Table  | Atlético de Madrid - 22 of 25</a:t>
            </a:r>
          </a:p>
        </p:txBody>
      </p:sp>
      <p:graphicFrame>
        <p:nvGraphicFramePr>
          <p:cNvPr id="5" name="Table Placeholder 4">
            <a:extLst>
              <a:ext uri="{FF2B5EF4-FFF2-40B4-BE49-F238E27FC236}">
                <a16:creationId xmlns:a16="http://schemas.microsoft.com/office/drawing/2014/main" id="{95FE663B-1E9A-468B-B6C7-6D49529EFA95}"/>
              </a:ext>
            </a:extLst>
          </p:cNvPr>
          <p:cNvGraphicFramePr>
            <a:graphicFrameLocks noGrp="1"/>
          </p:cNvGraphicFramePr>
          <p:nvPr>
            <p:ph type="tbl" sz="quarter" idx="13"/>
            <p:extLst>
              <p:ext uri="{D42A27DB-BD31-4B8C-83A1-F6EECF244321}">
                <p14:modId xmlns:p14="http://schemas.microsoft.com/office/powerpoint/2010/main" val="681133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9312333"/>
                    </a:ext>
                  </a:extLst>
                </a:gridCol>
                <a:gridCol w="370332">
                  <a:extLst>
                    <a:ext uri="{9D8B030D-6E8A-4147-A177-3AD203B41FA5}">
                      <a16:colId xmlns:a16="http://schemas.microsoft.com/office/drawing/2014/main" val="1717954528"/>
                    </a:ext>
                  </a:extLst>
                </a:gridCol>
                <a:gridCol w="370332">
                  <a:extLst>
                    <a:ext uri="{9D8B030D-6E8A-4147-A177-3AD203B41FA5}">
                      <a16:colId xmlns:a16="http://schemas.microsoft.com/office/drawing/2014/main" val="1408509000"/>
                    </a:ext>
                  </a:extLst>
                </a:gridCol>
                <a:gridCol w="370332">
                  <a:extLst>
                    <a:ext uri="{9D8B030D-6E8A-4147-A177-3AD203B41FA5}">
                      <a16:colId xmlns:a16="http://schemas.microsoft.com/office/drawing/2014/main" val="513321804"/>
                    </a:ext>
                  </a:extLst>
                </a:gridCol>
                <a:gridCol w="329184">
                  <a:extLst>
                    <a:ext uri="{9D8B030D-6E8A-4147-A177-3AD203B41FA5}">
                      <a16:colId xmlns:a16="http://schemas.microsoft.com/office/drawing/2014/main" val="4033668133"/>
                    </a:ext>
                  </a:extLst>
                </a:gridCol>
                <a:gridCol w="329184">
                  <a:extLst>
                    <a:ext uri="{9D8B030D-6E8A-4147-A177-3AD203B41FA5}">
                      <a16:colId xmlns:a16="http://schemas.microsoft.com/office/drawing/2014/main" val="3308866398"/>
                    </a:ext>
                  </a:extLst>
                </a:gridCol>
                <a:gridCol w="329184">
                  <a:extLst>
                    <a:ext uri="{9D8B030D-6E8A-4147-A177-3AD203B41FA5}">
                      <a16:colId xmlns:a16="http://schemas.microsoft.com/office/drawing/2014/main" val="2711984226"/>
                    </a:ext>
                  </a:extLst>
                </a:gridCol>
                <a:gridCol w="329184">
                  <a:extLst>
                    <a:ext uri="{9D8B030D-6E8A-4147-A177-3AD203B41FA5}">
                      <a16:colId xmlns:a16="http://schemas.microsoft.com/office/drawing/2014/main" val="2659251792"/>
                    </a:ext>
                  </a:extLst>
                </a:gridCol>
                <a:gridCol w="329184">
                  <a:extLst>
                    <a:ext uri="{9D8B030D-6E8A-4147-A177-3AD203B41FA5}">
                      <a16:colId xmlns:a16="http://schemas.microsoft.com/office/drawing/2014/main" val="1857219301"/>
                    </a:ext>
                  </a:extLst>
                </a:gridCol>
                <a:gridCol w="329184">
                  <a:extLst>
                    <a:ext uri="{9D8B030D-6E8A-4147-A177-3AD203B41FA5}">
                      <a16:colId xmlns:a16="http://schemas.microsoft.com/office/drawing/2014/main" val="3024053506"/>
                    </a:ext>
                  </a:extLst>
                </a:gridCol>
                <a:gridCol w="329184">
                  <a:extLst>
                    <a:ext uri="{9D8B030D-6E8A-4147-A177-3AD203B41FA5}">
                      <a16:colId xmlns:a16="http://schemas.microsoft.com/office/drawing/2014/main" val="979270867"/>
                    </a:ext>
                  </a:extLst>
                </a:gridCol>
                <a:gridCol w="329184">
                  <a:extLst>
                    <a:ext uri="{9D8B030D-6E8A-4147-A177-3AD203B41FA5}">
                      <a16:colId xmlns:a16="http://schemas.microsoft.com/office/drawing/2014/main" val="2037753137"/>
                    </a:ext>
                  </a:extLst>
                </a:gridCol>
                <a:gridCol w="329184">
                  <a:extLst>
                    <a:ext uri="{9D8B030D-6E8A-4147-A177-3AD203B41FA5}">
                      <a16:colId xmlns:a16="http://schemas.microsoft.com/office/drawing/2014/main" val="2640334925"/>
                    </a:ext>
                  </a:extLst>
                </a:gridCol>
                <a:gridCol w="370332">
                  <a:extLst>
                    <a:ext uri="{9D8B030D-6E8A-4147-A177-3AD203B41FA5}">
                      <a16:colId xmlns:a16="http://schemas.microsoft.com/office/drawing/2014/main" val="2862063419"/>
                    </a:ext>
                  </a:extLst>
                </a:gridCol>
                <a:gridCol w="370332">
                  <a:extLst>
                    <a:ext uri="{9D8B030D-6E8A-4147-A177-3AD203B41FA5}">
                      <a16:colId xmlns:a16="http://schemas.microsoft.com/office/drawing/2014/main" val="2016488921"/>
                    </a:ext>
                  </a:extLst>
                </a:gridCol>
                <a:gridCol w="329184">
                  <a:extLst>
                    <a:ext uri="{9D8B030D-6E8A-4147-A177-3AD203B41FA5}">
                      <a16:colId xmlns:a16="http://schemas.microsoft.com/office/drawing/2014/main" val="2181234233"/>
                    </a:ext>
                  </a:extLst>
                </a:gridCol>
                <a:gridCol w="329184">
                  <a:extLst>
                    <a:ext uri="{9D8B030D-6E8A-4147-A177-3AD203B41FA5}">
                      <a16:colId xmlns:a16="http://schemas.microsoft.com/office/drawing/2014/main" val="2943574263"/>
                    </a:ext>
                  </a:extLst>
                </a:gridCol>
                <a:gridCol w="370332">
                  <a:extLst>
                    <a:ext uri="{9D8B030D-6E8A-4147-A177-3AD203B41FA5}">
                      <a16:colId xmlns:a16="http://schemas.microsoft.com/office/drawing/2014/main" val="3919446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8118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- 2018-07-25 11:55:20 </a:t>
                      </a:r>
                      <a:r>
                        <a:rPr kumimoji="0" lang="en-US" sz="1000" b="0" i="0" u="none" strike="noStrike" kern="1200" cap="none" spc="0" normalizeH="0" baseline="0" noProof="0">
                          <a:ln>
                            <a:noFill/>
                          </a:ln>
                          <a:solidFill>
                            <a:prstClr val="black"/>
                          </a:solidFill>
                          <a:effectLst/>
                          <a:uLnTx/>
                          <a:uFillTx/>
                          <a:latin typeface="+mn-lt"/>
                          <a:ea typeface="+mn-ea"/>
                          <a:cs typeface="+mn-cs"/>
                        </a:rPr>
                        <a:t> 
 Gelson Martins se convierte en nuevo jugador del Atlético de Madrid.
➡ http://ow.ly/BTIG30l6N2n 
-
Gelson is a new Atlético player.
➡https://goo.gl/owub2b 
-
Gelson nouveau joueur de l’Atlético de Madrid.
➡https://goo.gl/owub2b 
#AúpaAtleti #Atleti #Atlético #AtléticodeMadrid #Fútbol #Football #Soccer
 — Products shown: Camiseta de primera equipación 2018/19 | Atlético de Madrid Home Shirt 2018/19.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2619612"/>
                  </a:ext>
                </a:extLst>
              </a:tr>
            </a:tbl>
          </a:graphicData>
        </a:graphic>
      </p:graphicFrame>
      <p:sp>
        <p:nvSpPr>
          <p:cNvPr id="4" name="Text Placeholder 3">
            <a:extLst>
              <a:ext uri="{FF2B5EF4-FFF2-40B4-BE49-F238E27FC236}">
                <a16:creationId xmlns:a16="http://schemas.microsoft.com/office/drawing/2014/main" id="{AD955A9A-913D-4E7B-B3B9-DF98E7C665B1}"/>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37645419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9E11A-5AAE-43F6-9D39-4A1879ACF7F5}"/>
              </a:ext>
            </a:extLst>
          </p:cNvPr>
          <p:cNvSpPr>
            <a:spLocks noGrp="1"/>
          </p:cNvSpPr>
          <p:nvPr>
            <p:ph type="title"/>
          </p:nvPr>
        </p:nvSpPr>
        <p:spPr/>
        <p:txBody>
          <a:bodyPr/>
          <a:lstStyle/>
          <a:p>
            <a:r>
              <a:rPr lang="en-US"/>
              <a:t>Facebook Own Posts Table  | Atlético de Madrid - 23 of 25</a:t>
            </a:r>
          </a:p>
        </p:txBody>
      </p:sp>
      <p:graphicFrame>
        <p:nvGraphicFramePr>
          <p:cNvPr id="5" name="Table Placeholder 4">
            <a:extLst>
              <a:ext uri="{FF2B5EF4-FFF2-40B4-BE49-F238E27FC236}">
                <a16:creationId xmlns:a16="http://schemas.microsoft.com/office/drawing/2014/main" id="{0681D08D-B55E-43E7-8CFE-039B94111EF5}"/>
              </a:ext>
            </a:extLst>
          </p:cNvPr>
          <p:cNvGraphicFramePr>
            <a:graphicFrameLocks noGrp="1"/>
          </p:cNvGraphicFramePr>
          <p:nvPr>
            <p:ph type="tbl" sz="quarter" idx="13"/>
            <p:extLst>
              <p:ext uri="{D42A27DB-BD31-4B8C-83A1-F6EECF244321}">
                <p14:modId xmlns:p14="http://schemas.microsoft.com/office/powerpoint/2010/main" val="44744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02596296"/>
                    </a:ext>
                  </a:extLst>
                </a:gridCol>
                <a:gridCol w="370332">
                  <a:extLst>
                    <a:ext uri="{9D8B030D-6E8A-4147-A177-3AD203B41FA5}">
                      <a16:colId xmlns:a16="http://schemas.microsoft.com/office/drawing/2014/main" val="3293816111"/>
                    </a:ext>
                  </a:extLst>
                </a:gridCol>
                <a:gridCol w="370332">
                  <a:extLst>
                    <a:ext uri="{9D8B030D-6E8A-4147-A177-3AD203B41FA5}">
                      <a16:colId xmlns:a16="http://schemas.microsoft.com/office/drawing/2014/main" val="3200803916"/>
                    </a:ext>
                  </a:extLst>
                </a:gridCol>
                <a:gridCol w="370332">
                  <a:extLst>
                    <a:ext uri="{9D8B030D-6E8A-4147-A177-3AD203B41FA5}">
                      <a16:colId xmlns:a16="http://schemas.microsoft.com/office/drawing/2014/main" val="3968445770"/>
                    </a:ext>
                  </a:extLst>
                </a:gridCol>
                <a:gridCol w="329184">
                  <a:extLst>
                    <a:ext uri="{9D8B030D-6E8A-4147-A177-3AD203B41FA5}">
                      <a16:colId xmlns:a16="http://schemas.microsoft.com/office/drawing/2014/main" val="4065645018"/>
                    </a:ext>
                  </a:extLst>
                </a:gridCol>
                <a:gridCol w="329184">
                  <a:extLst>
                    <a:ext uri="{9D8B030D-6E8A-4147-A177-3AD203B41FA5}">
                      <a16:colId xmlns:a16="http://schemas.microsoft.com/office/drawing/2014/main" val="271840920"/>
                    </a:ext>
                  </a:extLst>
                </a:gridCol>
                <a:gridCol w="329184">
                  <a:extLst>
                    <a:ext uri="{9D8B030D-6E8A-4147-A177-3AD203B41FA5}">
                      <a16:colId xmlns:a16="http://schemas.microsoft.com/office/drawing/2014/main" val="2605367808"/>
                    </a:ext>
                  </a:extLst>
                </a:gridCol>
                <a:gridCol w="329184">
                  <a:extLst>
                    <a:ext uri="{9D8B030D-6E8A-4147-A177-3AD203B41FA5}">
                      <a16:colId xmlns:a16="http://schemas.microsoft.com/office/drawing/2014/main" val="2519847068"/>
                    </a:ext>
                  </a:extLst>
                </a:gridCol>
                <a:gridCol w="329184">
                  <a:extLst>
                    <a:ext uri="{9D8B030D-6E8A-4147-A177-3AD203B41FA5}">
                      <a16:colId xmlns:a16="http://schemas.microsoft.com/office/drawing/2014/main" val="1968982600"/>
                    </a:ext>
                  </a:extLst>
                </a:gridCol>
                <a:gridCol w="329184">
                  <a:extLst>
                    <a:ext uri="{9D8B030D-6E8A-4147-A177-3AD203B41FA5}">
                      <a16:colId xmlns:a16="http://schemas.microsoft.com/office/drawing/2014/main" val="1932783921"/>
                    </a:ext>
                  </a:extLst>
                </a:gridCol>
                <a:gridCol w="329184">
                  <a:extLst>
                    <a:ext uri="{9D8B030D-6E8A-4147-A177-3AD203B41FA5}">
                      <a16:colId xmlns:a16="http://schemas.microsoft.com/office/drawing/2014/main" val="2836078190"/>
                    </a:ext>
                  </a:extLst>
                </a:gridCol>
                <a:gridCol w="329184">
                  <a:extLst>
                    <a:ext uri="{9D8B030D-6E8A-4147-A177-3AD203B41FA5}">
                      <a16:colId xmlns:a16="http://schemas.microsoft.com/office/drawing/2014/main" val="1880049747"/>
                    </a:ext>
                  </a:extLst>
                </a:gridCol>
                <a:gridCol w="329184">
                  <a:extLst>
                    <a:ext uri="{9D8B030D-6E8A-4147-A177-3AD203B41FA5}">
                      <a16:colId xmlns:a16="http://schemas.microsoft.com/office/drawing/2014/main" val="208115740"/>
                    </a:ext>
                  </a:extLst>
                </a:gridCol>
                <a:gridCol w="370332">
                  <a:extLst>
                    <a:ext uri="{9D8B030D-6E8A-4147-A177-3AD203B41FA5}">
                      <a16:colId xmlns:a16="http://schemas.microsoft.com/office/drawing/2014/main" val="3070214600"/>
                    </a:ext>
                  </a:extLst>
                </a:gridCol>
                <a:gridCol w="370332">
                  <a:extLst>
                    <a:ext uri="{9D8B030D-6E8A-4147-A177-3AD203B41FA5}">
                      <a16:colId xmlns:a16="http://schemas.microsoft.com/office/drawing/2014/main" val="2857187856"/>
                    </a:ext>
                  </a:extLst>
                </a:gridCol>
                <a:gridCol w="329184">
                  <a:extLst>
                    <a:ext uri="{9D8B030D-6E8A-4147-A177-3AD203B41FA5}">
                      <a16:colId xmlns:a16="http://schemas.microsoft.com/office/drawing/2014/main" val="3107904311"/>
                    </a:ext>
                  </a:extLst>
                </a:gridCol>
                <a:gridCol w="329184">
                  <a:extLst>
                    <a:ext uri="{9D8B030D-6E8A-4147-A177-3AD203B41FA5}">
                      <a16:colId xmlns:a16="http://schemas.microsoft.com/office/drawing/2014/main" val="3396903074"/>
                    </a:ext>
                  </a:extLst>
                </a:gridCol>
                <a:gridCol w="370332">
                  <a:extLst>
                    <a:ext uri="{9D8B030D-6E8A-4147-A177-3AD203B41FA5}">
                      <a16:colId xmlns:a16="http://schemas.microsoft.com/office/drawing/2014/main" val="1906818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4863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- 2018-07-24 18:00:00 </a:t>
                      </a:r>
                      <a:r>
                        <a:rPr kumimoji="0" lang="en-US" sz="1000" b="0" i="0" u="none" strike="noStrike" kern="1200" cap="none" spc="0" normalizeH="0" baseline="0" noProof="0">
                          <a:ln>
                            <a:noFill/>
                          </a:ln>
                          <a:solidFill>
                            <a:prstClr val="black"/>
                          </a:solidFill>
                          <a:effectLst/>
                          <a:uLnTx/>
                          <a:uFillTx/>
                          <a:latin typeface="+mn-lt"/>
                          <a:ea typeface="+mn-ea"/>
                          <a:cs typeface="+mn-cs"/>
                        </a:rPr>
                        <a:t> 
 📋 Saúl Ñíguez pasó hoy las pertinentes pruebas médicas de pretemporada en la Clínica Universidad de Navarra para la vuelta al trabajo
-
📋 Saúl completed his preseason medical exams at Clínica Universidad Navarra and is ready to get back to work!
#AúpaAtleti #Atleti #Atlético #AtléticodeMadrid #Fútbol #Football #Soccer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17574332"/>
                  </a:ext>
                </a:extLst>
              </a:tr>
            </a:tbl>
          </a:graphicData>
        </a:graphic>
      </p:graphicFrame>
      <p:sp>
        <p:nvSpPr>
          <p:cNvPr id="4" name="Text Placeholder 3">
            <a:extLst>
              <a:ext uri="{FF2B5EF4-FFF2-40B4-BE49-F238E27FC236}">
                <a16:creationId xmlns:a16="http://schemas.microsoft.com/office/drawing/2014/main" id="{37F598BC-D005-4D2E-A2D0-0429F6A3E3F6}"/>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2731713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6A11D-558B-425B-B660-20614CEA507E}"/>
              </a:ext>
            </a:extLst>
          </p:cNvPr>
          <p:cNvSpPr>
            <a:spLocks noGrp="1"/>
          </p:cNvSpPr>
          <p:nvPr>
            <p:ph type="title"/>
          </p:nvPr>
        </p:nvSpPr>
        <p:spPr/>
        <p:txBody>
          <a:bodyPr/>
          <a:lstStyle/>
          <a:p>
            <a:r>
              <a:rPr lang="en-US"/>
              <a:t>Facebook Own Posts Table  | Atlético de Madrid - 24 of 25</a:t>
            </a:r>
          </a:p>
        </p:txBody>
      </p:sp>
      <p:graphicFrame>
        <p:nvGraphicFramePr>
          <p:cNvPr id="5" name="Table Placeholder 4">
            <a:extLst>
              <a:ext uri="{FF2B5EF4-FFF2-40B4-BE49-F238E27FC236}">
                <a16:creationId xmlns:a16="http://schemas.microsoft.com/office/drawing/2014/main" id="{99395833-DBFC-44AB-9A46-082B1C8F7749}"/>
              </a:ext>
            </a:extLst>
          </p:cNvPr>
          <p:cNvGraphicFramePr>
            <a:graphicFrameLocks noGrp="1"/>
          </p:cNvGraphicFramePr>
          <p:nvPr>
            <p:ph type="tbl" sz="quarter" idx="13"/>
            <p:extLst>
              <p:ext uri="{D42A27DB-BD31-4B8C-83A1-F6EECF244321}">
                <p14:modId xmlns:p14="http://schemas.microsoft.com/office/powerpoint/2010/main" val="1628560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20668457"/>
                    </a:ext>
                  </a:extLst>
                </a:gridCol>
                <a:gridCol w="370332">
                  <a:extLst>
                    <a:ext uri="{9D8B030D-6E8A-4147-A177-3AD203B41FA5}">
                      <a16:colId xmlns:a16="http://schemas.microsoft.com/office/drawing/2014/main" val="2320871434"/>
                    </a:ext>
                  </a:extLst>
                </a:gridCol>
                <a:gridCol w="370332">
                  <a:extLst>
                    <a:ext uri="{9D8B030D-6E8A-4147-A177-3AD203B41FA5}">
                      <a16:colId xmlns:a16="http://schemas.microsoft.com/office/drawing/2014/main" val="4169305834"/>
                    </a:ext>
                  </a:extLst>
                </a:gridCol>
                <a:gridCol w="370332">
                  <a:extLst>
                    <a:ext uri="{9D8B030D-6E8A-4147-A177-3AD203B41FA5}">
                      <a16:colId xmlns:a16="http://schemas.microsoft.com/office/drawing/2014/main" val="4157984000"/>
                    </a:ext>
                  </a:extLst>
                </a:gridCol>
                <a:gridCol w="329184">
                  <a:extLst>
                    <a:ext uri="{9D8B030D-6E8A-4147-A177-3AD203B41FA5}">
                      <a16:colId xmlns:a16="http://schemas.microsoft.com/office/drawing/2014/main" val="1890020614"/>
                    </a:ext>
                  </a:extLst>
                </a:gridCol>
                <a:gridCol w="329184">
                  <a:extLst>
                    <a:ext uri="{9D8B030D-6E8A-4147-A177-3AD203B41FA5}">
                      <a16:colId xmlns:a16="http://schemas.microsoft.com/office/drawing/2014/main" val="288841219"/>
                    </a:ext>
                  </a:extLst>
                </a:gridCol>
                <a:gridCol w="329184">
                  <a:extLst>
                    <a:ext uri="{9D8B030D-6E8A-4147-A177-3AD203B41FA5}">
                      <a16:colId xmlns:a16="http://schemas.microsoft.com/office/drawing/2014/main" val="1506070096"/>
                    </a:ext>
                  </a:extLst>
                </a:gridCol>
                <a:gridCol w="329184">
                  <a:extLst>
                    <a:ext uri="{9D8B030D-6E8A-4147-A177-3AD203B41FA5}">
                      <a16:colId xmlns:a16="http://schemas.microsoft.com/office/drawing/2014/main" val="1018076403"/>
                    </a:ext>
                  </a:extLst>
                </a:gridCol>
                <a:gridCol w="329184">
                  <a:extLst>
                    <a:ext uri="{9D8B030D-6E8A-4147-A177-3AD203B41FA5}">
                      <a16:colId xmlns:a16="http://schemas.microsoft.com/office/drawing/2014/main" val="2409437485"/>
                    </a:ext>
                  </a:extLst>
                </a:gridCol>
                <a:gridCol w="329184">
                  <a:extLst>
                    <a:ext uri="{9D8B030D-6E8A-4147-A177-3AD203B41FA5}">
                      <a16:colId xmlns:a16="http://schemas.microsoft.com/office/drawing/2014/main" val="4161804761"/>
                    </a:ext>
                  </a:extLst>
                </a:gridCol>
                <a:gridCol w="329184">
                  <a:extLst>
                    <a:ext uri="{9D8B030D-6E8A-4147-A177-3AD203B41FA5}">
                      <a16:colId xmlns:a16="http://schemas.microsoft.com/office/drawing/2014/main" val="1124210076"/>
                    </a:ext>
                  </a:extLst>
                </a:gridCol>
                <a:gridCol w="329184">
                  <a:extLst>
                    <a:ext uri="{9D8B030D-6E8A-4147-A177-3AD203B41FA5}">
                      <a16:colId xmlns:a16="http://schemas.microsoft.com/office/drawing/2014/main" val="2150350081"/>
                    </a:ext>
                  </a:extLst>
                </a:gridCol>
                <a:gridCol w="329184">
                  <a:extLst>
                    <a:ext uri="{9D8B030D-6E8A-4147-A177-3AD203B41FA5}">
                      <a16:colId xmlns:a16="http://schemas.microsoft.com/office/drawing/2014/main" val="1389009023"/>
                    </a:ext>
                  </a:extLst>
                </a:gridCol>
                <a:gridCol w="370332">
                  <a:extLst>
                    <a:ext uri="{9D8B030D-6E8A-4147-A177-3AD203B41FA5}">
                      <a16:colId xmlns:a16="http://schemas.microsoft.com/office/drawing/2014/main" val="2342557792"/>
                    </a:ext>
                  </a:extLst>
                </a:gridCol>
                <a:gridCol w="370332">
                  <a:extLst>
                    <a:ext uri="{9D8B030D-6E8A-4147-A177-3AD203B41FA5}">
                      <a16:colId xmlns:a16="http://schemas.microsoft.com/office/drawing/2014/main" val="5915265"/>
                    </a:ext>
                  </a:extLst>
                </a:gridCol>
                <a:gridCol w="329184">
                  <a:extLst>
                    <a:ext uri="{9D8B030D-6E8A-4147-A177-3AD203B41FA5}">
                      <a16:colId xmlns:a16="http://schemas.microsoft.com/office/drawing/2014/main" val="2836329260"/>
                    </a:ext>
                  </a:extLst>
                </a:gridCol>
                <a:gridCol w="329184">
                  <a:extLst>
                    <a:ext uri="{9D8B030D-6E8A-4147-A177-3AD203B41FA5}">
                      <a16:colId xmlns:a16="http://schemas.microsoft.com/office/drawing/2014/main" val="3824441148"/>
                    </a:ext>
                  </a:extLst>
                </a:gridCol>
                <a:gridCol w="370332">
                  <a:extLst>
                    <a:ext uri="{9D8B030D-6E8A-4147-A177-3AD203B41FA5}">
                      <a16:colId xmlns:a16="http://schemas.microsoft.com/office/drawing/2014/main" val="3068117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053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- 2018-07-24 16:39:54 </a:t>
                      </a:r>
                      <a:r>
                        <a:rPr kumimoji="0" lang="en-US" sz="1000" b="0" i="0" u="none" strike="noStrike" kern="1200" cap="none" spc="0" normalizeH="0" baseline="0" noProof="0">
                          <a:ln>
                            <a:noFill/>
                          </a:ln>
                          <a:solidFill>
                            <a:prstClr val="black"/>
                          </a:solidFill>
                          <a:effectLst/>
                          <a:uLnTx/>
                          <a:uFillTx/>
                          <a:latin typeface="+mn-lt"/>
                          <a:ea typeface="+mn-ea"/>
                          <a:cs typeface="+mn-cs"/>
                        </a:rPr>
                        <a:t> 
 🏆 Diego Pablo Simeone  y Antoine Griezmann se encuentran nominados para el premio de mejor entrenador y mejor futbolista The Best FIFA ¡Enhorabuena! 👏
➡https://goo.gl/Df1w4D 
➡https://goo.gl/Lp5ZXS  
-
🏆 Diego Pablo Simeone and Antoine Griezmann have been nominated for the 2018 The Best FIFA Men’s Coach and Player awards! Well done! 👏
➡https://goo.gl/FJpK1y 
➡https://goo.gl/RqoquN  
#AúpaAtleti #Atleti #Atlético #AtléticodeMadrid #Fútbol #Football #Soccer #Griezmann #FIFA #TheBest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4336112"/>
                  </a:ext>
                </a:extLst>
              </a:tr>
            </a:tbl>
          </a:graphicData>
        </a:graphic>
      </p:graphicFrame>
      <p:sp>
        <p:nvSpPr>
          <p:cNvPr id="4" name="Text Placeholder 3">
            <a:extLst>
              <a:ext uri="{FF2B5EF4-FFF2-40B4-BE49-F238E27FC236}">
                <a16:creationId xmlns:a16="http://schemas.microsoft.com/office/drawing/2014/main" id="{3C9CA7D0-3D1A-4E7E-A69A-60B6992A1724}"/>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3247020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4AEE-7359-4E0D-87FD-7620E405E1CA}"/>
              </a:ext>
            </a:extLst>
          </p:cNvPr>
          <p:cNvSpPr>
            <a:spLocks noGrp="1"/>
          </p:cNvSpPr>
          <p:nvPr>
            <p:ph type="title"/>
          </p:nvPr>
        </p:nvSpPr>
        <p:spPr/>
        <p:txBody>
          <a:bodyPr/>
          <a:lstStyle/>
          <a:p>
            <a:r>
              <a:rPr lang="en-US"/>
              <a:t>Facebook Own Posts Table  | Atlético de Madrid - 25 of 25</a:t>
            </a:r>
          </a:p>
        </p:txBody>
      </p:sp>
      <p:graphicFrame>
        <p:nvGraphicFramePr>
          <p:cNvPr id="5" name="Table Placeholder 4">
            <a:extLst>
              <a:ext uri="{FF2B5EF4-FFF2-40B4-BE49-F238E27FC236}">
                <a16:creationId xmlns:a16="http://schemas.microsoft.com/office/drawing/2014/main" id="{329B17B8-2119-4435-90E9-4C4A0E3C5650}"/>
              </a:ext>
            </a:extLst>
          </p:cNvPr>
          <p:cNvGraphicFramePr>
            <a:graphicFrameLocks noGrp="1"/>
          </p:cNvGraphicFramePr>
          <p:nvPr>
            <p:ph type="tbl" sz="quarter" idx="13"/>
            <p:extLst>
              <p:ext uri="{D42A27DB-BD31-4B8C-83A1-F6EECF244321}">
                <p14:modId xmlns:p14="http://schemas.microsoft.com/office/powerpoint/2010/main" val="3431477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35273400"/>
                    </a:ext>
                  </a:extLst>
                </a:gridCol>
                <a:gridCol w="370332">
                  <a:extLst>
                    <a:ext uri="{9D8B030D-6E8A-4147-A177-3AD203B41FA5}">
                      <a16:colId xmlns:a16="http://schemas.microsoft.com/office/drawing/2014/main" val="392356270"/>
                    </a:ext>
                  </a:extLst>
                </a:gridCol>
                <a:gridCol w="370332">
                  <a:extLst>
                    <a:ext uri="{9D8B030D-6E8A-4147-A177-3AD203B41FA5}">
                      <a16:colId xmlns:a16="http://schemas.microsoft.com/office/drawing/2014/main" val="2604671922"/>
                    </a:ext>
                  </a:extLst>
                </a:gridCol>
                <a:gridCol w="370332">
                  <a:extLst>
                    <a:ext uri="{9D8B030D-6E8A-4147-A177-3AD203B41FA5}">
                      <a16:colId xmlns:a16="http://schemas.microsoft.com/office/drawing/2014/main" val="3345428942"/>
                    </a:ext>
                  </a:extLst>
                </a:gridCol>
                <a:gridCol w="329184">
                  <a:extLst>
                    <a:ext uri="{9D8B030D-6E8A-4147-A177-3AD203B41FA5}">
                      <a16:colId xmlns:a16="http://schemas.microsoft.com/office/drawing/2014/main" val="3354157984"/>
                    </a:ext>
                  </a:extLst>
                </a:gridCol>
                <a:gridCol w="329184">
                  <a:extLst>
                    <a:ext uri="{9D8B030D-6E8A-4147-A177-3AD203B41FA5}">
                      <a16:colId xmlns:a16="http://schemas.microsoft.com/office/drawing/2014/main" val="1146644262"/>
                    </a:ext>
                  </a:extLst>
                </a:gridCol>
                <a:gridCol w="329184">
                  <a:extLst>
                    <a:ext uri="{9D8B030D-6E8A-4147-A177-3AD203B41FA5}">
                      <a16:colId xmlns:a16="http://schemas.microsoft.com/office/drawing/2014/main" val="1437368080"/>
                    </a:ext>
                  </a:extLst>
                </a:gridCol>
                <a:gridCol w="329184">
                  <a:extLst>
                    <a:ext uri="{9D8B030D-6E8A-4147-A177-3AD203B41FA5}">
                      <a16:colId xmlns:a16="http://schemas.microsoft.com/office/drawing/2014/main" val="54583989"/>
                    </a:ext>
                  </a:extLst>
                </a:gridCol>
                <a:gridCol w="329184">
                  <a:extLst>
                    <a:ext uri="{9D8B030D-6E8A-4147-A177-3AD203B41FA5}">
                      <a16:colId xmlns:a16="http://schemas.microsoft.com/office/drawing/2014/main" val="2043295867"/>
                    </a:ext>
                  </a:extLst>
                </a:gridCol>
                <a:gridCol w="329184">
                  <a:extLst>
                    <a:ext uri="{9D8B030D-6E8A-4147-A177-3AD203B41FA5}">
                      <a16:colId xmlns:a16="http://schemas.microsoft.com/office/drawing/2014/main" val="3765757237"/>
                    </a:ext>
                  </a:extLst>
                </a:gridCol>
                <a:gridCol w="329184">
                  <a:extLst>
                    <a:ext uri="{9D8B030D-6E8A-4147-A177-3AD203B41FA5}">
                      <a16:colId xmlns:a16="http://schemas.microsoft.com/office/drawing/2014/main" val="2964319189"/>
                    </a:ext>
                  </a:extLst>
                </a:gridCol>
                <a:gridCol w="329184">
                  <a:extLst>
                    <a:ext uri="{9D8B030D-6E8A-4147-A177-3AD203B41FA5}">
                      <a16:colId xmlns:a16="http://schemas.microsoft.com/office/drawing/2014/main" val="2186362203"/>
                    </a:ext>
                  </a:extLst>
                </a:gridCol>
                <a:gridCol w="329184">
                  <a:extLst>
                    <a:ext uri="{9D8B030D-6E8A-4147-A177-3AD203B41FA5}">
                      <a16:colId xmlns:a16="http://schemas.microsoft.com/office/drawing/2014/main" val="2972052659"/>
                    </a:ext>
                  </a:extLst>
                </a:gridCol>
                <a:gridCol w="370332">
                  <a:extLst>
                    <a:ext uri="{9D8B030D-6E8A-4147-A177-3AD203B41FA5}">
                      <a16:colId xmlns:a16="http://schemas.microsoft.com/office/drawing/2014/main" val="2857567132"/>
                    </a:ext>
                  </a:extLst>
                </a:gridCol>
                <a:gridCol w="370332">
                  <a:extLst>
                    <a:ext uri="{9D8B030D-6E8A-4147-A177-3AD203B41FA5}">
                      <a16:colId xmlns:a16="http://schemas.microsoft.com/office/drawing/2014/main" val="554660557"/>
                    </a:ext>
                  </a:extLst>
                </a:gridCol>
                <a:gridCol w="329184">
                  <a:extLst>
                    <a:ext uri="{9D8B030D-6E8A-4147-A177-3AD203B41FA5}">
                      <a16:colId xmlns:a16="http://schemas.microsoft.com/office/drawing/2014/main" val="3236669165"/>
                    </a:ext>
                  </a:extLst>
                </a:gridCol>
                <a:gridCol w="329184">
                  <a:extLst>
                    <a:ext uri="{9D8B030D-6E8A-4147-A177-3AD203B41FA5}">
                      <a16:colId xmlns:a16="http://schemas.microsoft.com/office/drawing/2014/main" val="2332104340"/>
                    </a:ext>
                  </a:extLst>
                </a:gridCol>
                <a:gridCol w="370332">
                  <a:extLst>
                    <a:ext uri="{9D8B030D-6E8A-4147-A177-3AD203B41FA5}">
                      <a16:colId xmlns:a16="http://schemas.microsoft.com/office/drawing/2014/main" val="1828409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705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Atlético de Madrid - 2018-07-24 16:05:13 </a:t>
                      </a:r>
                      <a:r>
                        <a:rPr kumimoji="0" lang="en-US" sz="1000" b="0" i="0" u="none" strike="noStrike" kern="1200" cap="none" spc="0" normalizeH="0" baseline="0" noProof="0">
                          <a:ln>
                            <a:noFill/>
                          </a:ln>
                          <a:solidFill>
                            <a:prstClr val="black"/>
                          </a:solidFill>
                          <a:effectLst/>
                          <a:uLnTx/>
                          <a:uFillTx/>
                          <a:latin typeface="+mn-lt"/>
                          <a:ea typeface="+mn-ea"/>
                          <a:cs typeface="+mn-cs"/>
                        </a:rPr>
                        <a:t> 
 ⚽🗓 | CALENDARIO LIGA 18/19 
🖊 ¡Toma nota! ¡Aquí tienes todos nuestros partidos de LaLiga para la temporada 2018/19! 🔴⚪🔴👉 ¡Abriremos @LaLiga en el fin de semana del 18 y 19 de agosto! 🔴⚪🔴
🆚 Valencia CF 
🏟 Mestalla
➡ https://goo.gl/SpNDsm 
-
⚽🗓 | LALIGA 2018/19 SCHEDULE
🖊 Check out our LaLiga fixture list! 🔴⚪🔴
➡ https://goo.gl/SpNDsm 
-
⚽🗓 | CALENDRIER LIGA 18/19 
🖊 Prenez note! Voici tous les matchs de l’Atlético pour cette LaLiga 2018/19! 🔴⚪🔴
➡ https://goo.gl/SpNDsm 
#AúpaAtleti #SorteoCalendario #AtléticodeMarid #Atleti #Atlético #Soccer #Fútbol
 — Products shown: Pantalón de la primera equipación 2018/19 | Home Stadium shorts 2018/19, Camiseta de la segunda equipación 2018/19 and Camiseta de primera equipación 2018/19 | Atlético de Madrid Home Shirt 2018/19.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4805288"/>
                  </a:ext>
                </a:extLst>
              </a:tr>
            </a:tbl>
          </a:graphicData>
        </a:graphic>
      </p:graphicFrame>
      <p:sp>
        <p:nvSpPr>
          <p:cNvPr id="4" name="Text Placeholder 3">
            <a:extLst>
              <a:ext uri="{FF2B5EF4-FFF2-40B4-BE49-F238E27FC236}">
                <a16:creationId xmlns:a16="http://schemas.microsoft.com/office/drawing/2014/main" id="{DB0E98E9-0F16-4B9F-A7A5-5AC8FAB1BB1B}"/>
              </a:ext>
            </a:extLst>
          </p:cNvPr>
          <p:cNvSpPr>
            <a:spLocks noGrp="1"/>
          </p:cNvSpPr>
          <p:nvPr>
            <p:ph type="body" sz="quarter" idx="14"/>
          </p:nvPr>
        </p:nvSpPr>
        <p:spPr/>
        <p:txBody>
          <a:bodyPr/>
          <a:lstStyle/>
          <a:p>
            <a:r>
              <a:rPr lang="en-US"/>
              <a:t>07/18/2018 - 08/01/2018</a:t>
            </a:r>
          </a:p>
        </p:txBody>
      </p:sp>
    </p:spTree>
    <p:extLst>
      <p:ext uri="{BB962C8B-B14F-4D97-AF65-F5344CB8AC3E}">
        <p14:creationId xmlns:p14="http://schemas.microsoft.com/office/powerpoint/2010/main" val="16236129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1653</Words>
  <Application>Microsoft Office PowerPoint</Application>
  <PresentationFormat>On-screen Show (4:3)</PresentationFormat>
  <Paragraphs>952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test</vt:lpstr>
      <vt:lpstr>Facebook Own Posts Table  | Atlético de Madrid - 1 of 25</vt:lpstr>
      <vt:lpstr>Facebook Own Posts Table  | Atlético de Madrid - 2 of 25</vt:lpstr>
      <vt:lpstr>Facebook Own Posts Table  | Atlético de Madrid - 3 of 25</vt:lpstr>
      <vt:lpstr>Facebook Own Posts Table  | Atlético de Madrid - 4 of 25</vt:lpstr>
      <vt:lpstr>Facebook Own Posts Table  | Atlético de Madrid - 5 of 25</vt:lpstr>
      <vt:lpstr>Facebook Own Posts Table  | Atlético de Madrid - 6 of 25</vt:lpstr>
      <vt:lpstr>Facebook Own Posts Table  | Atlético de Madrid - 7 of 25</vt:lpstr>
      <vt:lpstr>Facebook Own Posts Table  | Atlético de Madrid - 8 of 25</vt:lpstr>
      <vt:lpstr>Facebook Own Posts Table  | Atlético de Madrid - 9 of 25</vt:lpstr>
      <vt:lpstr>Facebook Own Posts Table  | Atlético de Madrid - 10 of 25</vt:lpstr>
      <vt:lpstr>Facebook Own Posts Table  | Atlético de Madrid - 11 of 25</vt:lpstr>
      <vt:lpstr>Facebook Own Posts Table  | Atlético de Madrid - 12 of 25</vt:lpstr>
      <vt:lpstr>Facebook Own Posts Table  | Atlético de Madrid - 13 of 25</vt:lpstr>
      <vt:lpstr>Facebook Own Posts Table  | Atlético de Madrid - 14 of 25</vt:lpstr>
      <vt:lpstr>Facebook Own Posts Table  | Atlético de Madrid - 15 of 25</vt:lpstr>
      <vt:lpstr>Facebook Own Posts Table  | Atlético de Madrid - 16 of 25</vt:lpstr>
      <vt:lpstr>Facebook Own Posts Table  | Atlético de Madrid - 17 of 25</vt:lpstr>
      <vt:lpstr>Facebook Own Posts Table  | Atlético de Madrid - 18 of 25</vt:lpstr>
      <vt:lpstr>Facebook Own Posts Table  | Atlético de Madrid - 19 of 25</vt:lpstr>
      <vt:lpstr>Facebook Own Posts Table  | Atlético de Madrid - 20 of 25</vt:lpstr>
      <vt:lpstr>Facebook Own Posts Table  | Atlético de Madrid - 21 of 25</vt:lpstr>
      <vt:lpstr>Facebook Own Posts Table  | Atlético de Madrid - 22 of 25</vt:lpstr>
      <vt:lpstr>Facebook Own Posts Table  | Atlético de Madrid - 23 of 25</vt:lpstr>
      <vt:lpstr>Facebook Own Posts Table  | Atlético de Madrid - 24 of 25</vt:lpstr>
      <vt:lpstr>Facebook Own Posts Table  | Atlético de Madrid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dc:title>
  <dc:creator>Administrator</dc:creator>
  <cp:lastModifiedBy>Administrator</cp:lastModifiedBy>
  <cp:revision>1</cp:revision>
  <dcterms:created xsi:type="dcterms:W3CDTF">2018-08-02T22:37:02Z</dcterms:created>
  <dcterms:modified xsi:type="dcterms:W3CDTF">2018-08-02T22:38:00Z</dcterms:modified>
</cp:coreProperties>
</file>