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FB7F-42E8-8C36-717C97ECD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054368"/>
        <c:axId val="273054696"/>
      </c:lineChart>
      <c:catAx>
        <c:axId val="273054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4696"/>
        <c:crosses val="autoZero"/>
        <c:auto val="1"/>
        <c:lblAlgn val="ctr"/>
        <c:lblOffset val="100"/>
        <c:noMultiLvlLbl val="0"/>
      </c:catAx>
      <c:valAx>
        <c:axId val="273054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04FDD-EC2E-4E10-9CAA-08451EC25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5FAC00-9819-4E0A-8784-0448364046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251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F82F5-6412-4B64-A86D-70E9F1211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19274-5266-473A-B8BA-018DE0D93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667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2018-03-02T10:47:48Z</dcterms:created>
  <dcterms:modified xsi:type="dcterms:W3CDTF">2018-03-02T10:47:52Z</dcterms:modified>
</cp:coreProperties>
</file>