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7AE441-82F4-42BC-A32B-A3EA5830C0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2651E9-AF33-4070-BA76-47C99606CFC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44999598"/>
              </p:ext>
            </p:extLst>
          </p:nvPr>
        </p:nvGraphicFramePr>
        <p:xfrm>
          <a:off x="457200" y="1731963"/>
          <a:ext cx="8229600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405431146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20843265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1304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5184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Angola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82728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91985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28005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Australia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82630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Barbados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7884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Bangladesh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34356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4189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Burkina Faso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2824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Bulgaria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21568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62BC112-9EAF-42B3-9A7E-5422072677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36766692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8F7182-DAE2-4364-A3F9-F9B02C06C2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BCCD152-F738-473A-8341-056BFCC514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70092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0300554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64344833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2561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5377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Burundi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35683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Benin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278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Bolivia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22362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632959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Belize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0651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26132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Congo, The Democratic Republic of the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78309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Central African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4276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Congo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8918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DB8E47-F172-4651-818A-C9B4E94263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41452950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BADAA7-B8BC-4C87-B117-3301709F3C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 By Country Table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C167597-3A4E-45A0-ADDE-56CE3103DF8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081556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758023002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460099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Avg. Reach per Day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71281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0884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Côte d’Ivoire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678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14389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Cameroon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95088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61032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9B8EF6-7E96-425A-B260-431B30C6B7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95093441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116</Words>
  <Application>Microsoft Office PowerPoint</Application>
  <PresentationFormat>On-screen Show (4:3)</PresentationFormat>
  <Paragraphs>62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Reach By Country Table - 1 of 3</vt:lpstr>
      <vt:lpstr>Facebook Reach By Country Table - 2 of 3</vt:lpstr>
      <vt:lpstr>Facebook Reach By Country Table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 By Country Table - 1 of 3</dc:title>
  <dc:creator>Administrator</dc:creator>
  <cp:lastModifiedBy>Administrator</cp:lastModifiedBy>
  <cp:revision>1</cp:revision>
  <dcterms:created xsi:type="dcterms:W3CDTF">2018-03-01T20:20:52Z</dcterms:created>
  <dcterms:modified xsi:type="dcterms:W3CDTF">2018-03-01T20:21:07Z</dcterms:modified>
</cp:coreProperties>
</file>