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67F9B-E690-41E0-819C-94D757B0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A59423-DD22-4906-B074-17C9FD6D0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129852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5442642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01773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51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91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3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27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51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36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46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72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86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5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753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15315-0211-493F-BB25-F451D16F1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11517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5571-D9F0-4007-B926-02D1B35EF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197CB8-14AF-4572-86D8-611B8DA683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6611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414570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44064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67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66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11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15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234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6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89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7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14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Central African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42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64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68852-4472-43DD-82C1-BC5D98973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4604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4AA48-F5C0-4CE0-8974-B8B71DD1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24B6B-ED89-4FC3-9A8A-6EC93CD941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8588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3236010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743620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7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8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1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19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540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40CEB-BF31-4F66-B6FF-710CA4A7C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03908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- 1 of 3</vt:lpstr>
      <vt:lpstr>Facebook Reach By Country Table - 2 of 3</vt:lpstr>
      <vt:lpstr>Facebook Reach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- 1 of 3</dc:title>
  <dc:creator>Administrator</dc:creator>
  <cp:lastModifiedBy>Administrator</cp:lastModifiedBy>
  <cp:revision>1</cp:revision>
  <dcterms:created xsi:type="dcterms:W3CDTF">2018-03-01T20:07:17Z</dcterms:created>
  <dcterms:modified xsi:type="dcterms:W3CDTF">2018-03-01T20:07:31Z</dcterms:modified>
</cp:coreProperties>
</file>