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4BD-4F4C-92CB-5A843471C8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C4BD-4F4C-92CB-5A843471C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936232"/>
        <c:axId val="279936560"/>
      </c:barChart>
      <c:catAx>
        <c:axId val="27993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36560"/>
        <c:crosses val="autoZero"/>
        <c:auto val="1"/>
        <c:lblAlgn val="ctr"/>
        <c:lblOffset val="100"/>
        <c:noMultiLvlLbl val="0"/>
      </c:catAx>
      <c:valAx>
        <c:axId val="27993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3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A3840-9F41-4BA3-97D9-40AEEDC0E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B4DD90-F590-40A7-B322-C1773F981F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7324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D937E-F56F-4B26-92B8-4C1A90248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D2078-1C21-481E-939D-5980176D7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721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2018-03-01T20:00:52Z</dcterms:created>
  <dcterms:modified xsi:type="dcterms:W3CDTF">2018-03-01T20:00:56Z</dcterms:modified>
</cp:coreProperties>
</file>