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7683-29DE-4B28-9DFB-E213A5971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D183A5-188B-4F0D-B111-7BCE3A6CE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367751"/>
              </p:ext>
            </p:extLst>
          </p:nvPr>
        </p:nvGraphicFramePr>
        <p:xfrm>
          <a:off x="457200" y="1731963"/>
          <a:ext cx="8229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208713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494581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546963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3883072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81037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664814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2680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952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PT Empresas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29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Altice Labs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3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Portugal 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950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02791-2D0C-455A-9CA3-72E2FB367A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7653706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</dc:title>
  <dc:creator>Administrator</dc:creator>
  <cp:lastModifiedBy>Administrator</cp:lastModifiedBy>
  <cp:revision>1</cp:revision>
  <dcterms:created xsi:type="dcterms:W3CDTF">2018-03-01T15:38:57Z</dcterms:created>
  <dcterms:modified xsi:type="dcterms:W3CDTF">2018-03-01T15:39:02Z</dcterms:modified>
</cp:coreProperties>
</file>