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3F5E4-176D-4B2A-A16B-53140722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15BD4-11F6-427E-BB1B-03C0F3F368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734565"/>
              </p:ext>
            </p:extLst>
          </p:nvPr>
        </p:nvGraphicFramePr>
        <p:xfrm>
          <a:off x="457200" y="1731963"/>
          <a:ext cx="821314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041267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126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726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429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365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634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903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42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0716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384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311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384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5227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12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346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57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743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582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515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372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292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273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1449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364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7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 Mediatama Televisi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2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9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60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Indosiar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473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81985-5CFE-4BD0-9E51-1AD98DB81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42190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C133D-BFD9-4CD8-9305-C23E717AE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97EB8-7896-4E08-AB24-5E60F8B35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0183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2460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422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122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845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7501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880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292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277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154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117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042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64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503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6387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814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34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713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96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839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055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003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061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38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782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2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Trans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26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94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MNCTV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5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ANTVLovers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70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826A2-B568-4C49-99EF-104A62F8C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07882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75FDA-C477-4301-875C-E416DEC25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5541C-07DC-49E0-B0CA-70F5DE4054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0574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562865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6684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305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141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3927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590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49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307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391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624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33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909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547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447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943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490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603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22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11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220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972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058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67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730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90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GTV -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072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82550-4647-4C7E-8D8A-2239683BE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46792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376</Words>
  <Application>Microsoft Office PowerPoint</Application>
  <PresentationFormat>On-screen Show (4:3)</PresentationFormat>
  <Paragraphs>294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Key Metrics Table - 1 of 3</vt:lpstr>
      <vt:lpstr>Facebook Key Metrics Table - 2 of 3</vt:lpstr>
      <vt:lpstr>Facebook Key Metrics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- 1 of 3</dc:title>
  <dc:creator>Administrator</dc:creator>
  <cp:lastModifiedBy>Administrator</cp:lastModifiedBy>
  <cp:revision>1</cp:revision>
  <dcterms:created xsi:type="dcterms:W3CDTF">2018-03-05T11:07:34Z</dcterms:created>
  <dcterms:modified xsi:type="dcterms:W3CDTF">2018-03-05T11:10:41Z</dcterms:modified>
</cp:coreProperties>
</file>