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21C48-D22A-40A3-A5FD-2D214D1E8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A6A8F-AE03-4E9E-B611-B61761C75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98215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3167616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6756749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5921318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87389288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5630806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88342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9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@IndosiarID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74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@OfficialGTVID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5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@OfficialRCTI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5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@Official_MNCTV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1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@SCTV_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09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6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@TRANSTV_CORP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17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@netmediatama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@whatsonANTV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82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ANTVLovers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999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8C976-C616-45DD-AF03-5340F59C3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5693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AE6C-4658-4856-92A3-047247442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641E8-6F7C-46F6-B2C3-9DB9A572A4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778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36597115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9566128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3935175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7729689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31933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8837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79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GTV -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02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Indosiar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31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MNCTV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36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 Mediatama Televisi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77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7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0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85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8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antv_official (ANTV)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52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indosiar (Indosiar)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289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17E85-AE82-46D8-9BC6-838BC38DD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87269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F6A1-567D-43DC-99BD-ADD76EDBF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10D8D-0CE3-489D-A2B4-ED79AE3F1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6171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4742643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4219979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1429435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82232471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0038260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50299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1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netmediatama (NET. Mediatama Televisi)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23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officialgtvid (GTV 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41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officialmnctv (Official MNCTV)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officialrcti (Official RCTI)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55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officialtrans7 (TRANS7)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770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81EAE-9AEF-4136-A7CB-BCD2174C5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43800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Overall Top Pages - 1 of 3</vt:lpstr>
      <vt:lpstr>Overall Overall Top Pages - 2 of 3</vt:lpstr>
      <vt:lpstr>Overall Overall Top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- 1 of 3</dc:title>
  <dc:creator>Administrator</dc:creator>
  <cp:lastModifiedBy>Administrator</cp:lastModifiedBy>
  <cp:revision>1</cp:revision>
  <dcterms:created xsi:type="dcterms:W3CDTF">2018-03-05T11:05:21Z</dcterms:created>
  <dcterms:modified xsi:type="dcterms:W3CDTF">2018-03-05T11:06:26Z</dcterms:modified>
</cp:coreProperties>
</file>