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00C722-75E6-45AD-8B0F-E51E76C45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DAA283F-3BE4-4FAA-9DB8-1F96F74B06A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13785807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6568277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4251853196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19857502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1097595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74552871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668726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6265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@IndosiarID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-27116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131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@OfficialGTVID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9251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@OfficialRCTI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17660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@Official_MNCTV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-10069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680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@SCTV_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-26915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09795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6592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@TRANSTV_CORP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374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@netmediatama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3541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Twitter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@whatsonANTV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-7031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6102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ANTVLovers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41440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3292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AC17A5-1C73-415A-86F5-9AEF450946A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2251055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18743C-C88A-4E34-8280-0742D0EAC5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AFE6CBC-6AC3-49D5-8517-168453B1CE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92533352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404520719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27884728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40822764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29401797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361006391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4209572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3017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GTV - 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1060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Indosiar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14224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515135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33150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MNCTV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45294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44888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 Mediatama Televisi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1012926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4509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RCTI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46861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586848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SCTV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330400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224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454578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94900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Facebook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Trans TV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771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antv_official (ANTV)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385397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82440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indosiar (Indosiar)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39730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456978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94742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41D81-903D-47FD-B6BB-E1AF4A264C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8224989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E01CFB-A8D5-4720-9E15-8A65532BB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Overall Overall Top Pages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2407BF3-CF9C-4D3E-B90B-4442A44883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049193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0180">
                  <a:extLst>
                    <a:ext uri="{9D8B030D-6E8A-4147-A177-3AD203B41FA5}">
                      <a16:colId xmlns:a16="http://schemas.microsoft.com/office/drawing/2014/main" val="2197559329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620665033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954030802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111466137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298643620"/>
                    </a:ext>
                  </a:extLst>
                </a:gridCol>
                <a:gridCol w="1357884">
                  <a:extLst>
                    <a:ext uri="{9D8B030D-6E8A-4147-A177-3AD203B41FA5}">
                      <a16:colId xmlns:a16="http://schemas.microsoft.com/office/drawing/2014/main" val="1443212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Network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Audience Change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Posted Content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Interactions/posted Content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5155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netmediatama (NET. Mediatama Televisi)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612206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16795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officialgtvid (GTV Official)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62785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officialmnctv (Official MNCTV)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563699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62728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officialrcti (Official RCTI)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104541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507934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80268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Instagram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officialtrans7 (TRANS7)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32148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BC7590-CD1E-48F6-9827-FBABF7304F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01/29/2018 - 02/28/2018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8170282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274</Words>
  <Application>Microsoft Office PowerPoint</Application>
  <PresentationFormat>On-screen Show (4:3)</PresentationFormat>
  <Paragraphs>174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Overall Overall Top Pages - 1 of 3</vt:lpstr>
      <vt:lpstr>Overall Overall Top Pages - 2 of 3</vt:lpstr>
      <vt:lpstr>Overall Overall Top Pages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Overall Overall Top Pages - 1 of 3</dc:title>
  <dc:creator>Administrator</dc:creator>
  <cp:lastModifiedBy>Administrator</cp:lastModifiedBy>
  <cp:revision>1</cp:revision>
  <dcterms:created xsi:type="dcterms:W3CDTF">2018-03-02T08:54:11Z</dcterms:created>
  <dcterms:modified xsi:type="dcterms:W3CDTF">2018-03-02T08:55:10Z</dcterms:modified>
</cp:coreProperties>
</file>