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F296A-F526-4F30-9B98-0FA0C2B4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9558C-BA12-43BD-A957-3D9AD17E0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61126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1466664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3849771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05454050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7156590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810765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7990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5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@IndosiarID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12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@OfficialGTVID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9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@OfficialRCTI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08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@Official_MNCTV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6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@SCTV_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05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2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@TRANSTV_CORP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@netmediatama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16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@whatsonANTV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1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ANTVLovers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9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20F15-D35F-4BD0-87EF-A981C0FA1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87725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A0F8D-B9A6-4781-AF7E-A099BEC92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F1D1E3-613E-4564-B225-8E898CE4C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28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5794397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9317602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0794968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6395012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4030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188553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7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GTV -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Indosiar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90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MNCTV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66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 Mediatama Televisi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44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63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00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2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7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antv_official (ANTV)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9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indosiar (Indosiar)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30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21909-55E7-4633-A660-89D861AAE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56650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083FA-F917-4AA0-958B-B672FDC57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C435C-16A5-46DF-964B-0DB439EFF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584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11984911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37155713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5575824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0555247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7424069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22977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0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netmediatama (NET. Mediatama Televisi)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2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officialgtvid (GTV 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officialmnctv (Official MNCTV)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2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officialrcti (Official RCTI)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18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officialtrans7 (TRANS7)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03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F3E6F-69D3-44DB-A60A-9A725DD95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95138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Overall Top Pages - 1 of 3</vt:lpstr>
      <vt:lpstr>Overall Overall Top Pages - 2 of 3</vt:lpstr>
      <vt:lpstr>Overall Overall Top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- 1 of 3</dc:title>
  <dc:creator>Administrator</dc:creator>
  <cp:lastModifiedBy>Administrator</cp:lastModifiedBy>
  <cp:revision>1</cp:revision>
  <dcterms:created xsi:type="dcterms:W3CDTF">2018-03-02T08:53:05Z</dcterms:created>
  <dcterms:modified xsi:type="dcterms:W3CDTF">2018-03-02T08:54:03Z</dcterms:modified>
</cp:coreProperties>
</file>