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7146C-791C-409C-8AE3-230CA0C6E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B0833-3A34-4536-AA0F-4BD0846F8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878057"/>
              </p:ext>
            </p:extLst>
          </p:nvPr>
        </p:nvGraphicFramePr>
        <p:xfrm>
          <a:off x="457200" y="1731963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99877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654576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808726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998970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7647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7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2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22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992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C4C5E-E62A-4320-AA36-1E3C20F18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37447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Network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Network Key Metrics Table</dc:title>
  <dc:creator>Administrator</dc:creator>
  <cp:lastModifiedBy>Administrator</cp:lastModifiedBy>
  <cp:revision>1</cp:revision>
  <dcterms:created xsi:type="dcterms:W3CDTF">2018-03-02T04:43:01Z</dcterms:created>
  <dcterms:modified xsi:type="dcterms:W3CDTF">2018-03-02T04:43:06Z</dcterms:modified>
</cp:coreProperties>
</file>