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@NEO_Blockchain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Sheet1!$A$2:$A$287</c:f>
            </c:multiLvlStrRef>
          </c:cat>
          <c:val>
            <c:numRef>
              <c:f>Sheet1!$B$2:$B$287</c:f>
            </c:numRef>
          </c:val>
          <c:smooth val="0"/>
          <c:extLst>
            <c:ext xmlns:c16="http://schemas.microsoft.com/office/drawing/2014/chart" uri="{C3380CC4-5D6E-409C-BE32-E72D297353CC}">
              <c16:uniqueId val="{00000000-04E5-45E6-B419-059DE3D07F4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@NEOnewstoday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Sheet1!$A$2:$A$287</c:f>
            </c:multiLvlStrRef>
          </c:cat>
          <c:val>
            <c:numRef>
              <c:f>Sheet1!$C$2:$C$287</c:f>
            </c:numRef>
          </c:val>
          <c:smooth val="0"/>
          <c:extLst>
            <c:ext xmlns:c16="http://schemas.microsoft.com/office/drawing/2014/chart" uri="{C3380CC4-5D6E-409C-BE32-E72D297353CC}">
              <c16:uniqueId val="{00000001-04E5-45E6-B419-059DE3D07F4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@NEO_DevCon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Sheet1!$A$2:$A$287</c:f>
            </c:multiLvlStrRef>
          </c:cat>
          <c:val>
            <c:numRef>
              <c:f>Sheet1!$D$2:$D$287</c:f>
            </c:numRef>
          </c:val>
          <c:smooth val="0"/>
          <c:extLst>
            <c:ext xmlns:c16="http://schemas.microsoft.com/office/drawing/2014/chart" uri="{C3380CC4-5D6E-409C-BE32-E72D297353CC}">
              <c16:uniqueId val="{00000002-04E5-45E6-B419-059DE3D07F4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@coz_official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Sheet1!$A$2:$A$287</c:f>
            </c:multiLvlStrRef>
          </c:cat>
          <c:val>
            <c:numRef>
              <c:f>Sheet1!$E$2:$E$287</c:f>
            </c:numRef>
          </c:val>
          <c:smooth val="0"/>
          <c:extLst>
            <c:ext xmlns:c16="http://schemas.microsoft.com/office/drawing/2014/chart" uri="{C3380CC4-5D6E-409C-BE32-E72D297353CC}">
              <c16:uniqueId val="{00000003-04E5-45E6-B419-059DE3D07F41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Sheet1!$A$2:$A$287</c:f>
            </c:multiLvlStrRef>
          </c:cat>
          <c:val>
            <c:numRef>
              <c:f>Sheet1!$F$2:$F$287</c:f>
            </c:numRef>
          </c:val>
          <c:smooth val="0"/>
          <c:extLst>
            <c:ext xmlns:c16="http://schemas.microsoft.com/office/drawing/2014/chart" uri="{C3380CC4-5D6E-409C-BE32-E72D297353CC}">
              <c16:uniqueId val="{00000004-04E5-45E6-B419-059DE3D07F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3497704"/>
        <c:axId val="273498032"/>
      </c:lineChart>
      <c:catAx>
        <c:axId val="273497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498032"/>
        <c:crosses val="autoZero"/>
        <c:auto val="1"/>
        <c:lblAlgn val="ctr"/>
        <c:lblOffset val="100"/>
        <c:noMultiLvlLbl val="0"/>
      </c:catAx>
      <c:valAx>
        <c:axId val="273498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497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9FAA7A-0E55-4435-96B9-6A78C70998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F344C4D-2F12-4A77-8BE5-D60EABE7F4B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232085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2BC970-822A-4A90-8780-1B299CCCBD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06/01/2017 - 03/13/2018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B747C6-9315-4FE1-A509-42AE7F61EA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724027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Tweets Change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Tweets Change</dc:title>
  <dc:creator>Administrator</dc:creator>
  <cp:lastModifiedBy>Administrator</cp:lastModifiedBy>
  <cp:revision>1</cp:revision>
  <dcterms:created xsi:type="dcterms:W3CDTF">2018-03-13T08:41:09Z</dcterms:created>
  <dcterms:modified xsi:type="dcterms:W3CDTF">2018-03-13T08:41:13Z</dcterms:modified>
</cp:coreProperties>
</file>