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Sheet1!$B$2:$B$287</c:f>
            </c:numRef>
          </c:val>
          <c:smooth val="0"/>
          <c:extLst>
            <c:ext xmlns:c16="http://schemas.microsoft.com/office/drawing/2014/chart" uri="{C3380CC4-5D6E-409C-BE32-E72D297353CC}">
              <c16:uniqueId val="{00000000-F464-4D38-92AD-75BAE7E3D37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Sheet1!$C$2:$C$287</c:f>
            </c:numRef>
          </c:val>
          <c:smooth val="0"/>
          <c:extLst>
            <c:ext xmlns:c16="http://schemas.microsoft.com/office/drawing/2014/chart" uri="{C3380CC4-5D6E-409C-BE32-E72D297353CC}">
              <c16:uniqueId val="{00000001-F464-4D38-92AD-75BAE7E3D37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Sheet1!$D$2:$D$287</c:f>
            </c:numRef>
          </c:val>
          <c:smooth val="0"/>
          <c:extLst>
            <c:ext xmlns:c16="http://schemas.microsoft.com/office/drawing/2014/chart" uri="{C3380CC4-5D6E-409C-BE32-E72D297353CC}">
              <c16:uniqueId val="{00000002-F464-4D38-92AD-75BAE7E3D37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Sheet1!$E$2:$E$287</c:f>
            </c:numRef>
          </c:val>
          <c:smooth val="0"/>
          <c:extLst>
            <c:ext xmlns:c16="http://schemas.microsoft.com/office/drawing/2014/chart" uri="{C3380CC4-5D6E-409C-BE32-E72D297353CC}">
              <c16:uniqueId val="{00000003-F464-4D38-92AD-75BAE7E3D37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Sheet1!$F$2:$F$287</c:f>
            </c:numRef>
          </c:val>
          <c:smooth val="0"/>
          <c:extLst>
            <c:ext xmlns:c16="http://schemas.microsoft.com/office/drawing/2014/chart" uri="{C3380CC4-5D6E-409C-BE32-E72D297353CC}">
              <c16:uniqueId val="{00000004-F464-4D38-92AD-75BAE7E3D3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31728"/>
        <c:axId val="281632384"/>
      </c:lineChart>
      <c:catAx>
        <c:axId val="28163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32384"/>
        <c:crosses val="autoZero"/>
        <c:auto val="1"/>
        <c:lblAlgn val="ctr"/>
        <c:lblOffset val="100"/>
        <c:noMultiLvlLbl val="0"/>
      </c:catAx>
      <c:valAx>
        <c:axId val="28163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3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9E99-F969-4BD9-A4E4-8A1D8CC4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6A8D82-BF22-499F-924A-BDCFFF2FD6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467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CEA84-E043-4D61-99A4-9CE81FEFC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72206-3357-4A86-8086-7F4060755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14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Tweets Change</dc:title>
  <dc:creator>Administrator</dc:creator>
  <cp:lastModifiedBy>Administrator</cp:lastModifiedBy>
  <cp:revision>1</cp:revision>
  <dcterms:created xsi:type="dcterms:W3CDTF">2018-03-13T08:39:15Z</dcterms:created>
  <dcterms:modified xsi:type="dcterms:W3CDTF">2018-03-13T08:39:19Z</dcterms:modified>
</cp:coreProperties>
</file>