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@NEO_Blockchain</c:v>
                </c:pt>
                <c:pt idx="1">
                  <c:v>@NEOnewstoday</c:v>
                </c:pt>
                <c:pt idx="2">
                  <c:v>@NEO_DevCon</c:v>
                </c:pt>
                <c:pt idx="3">
                  <c:v>@coz_official</c:v>
                </c:pt>
                <c:pt idx="4">
                  <c:v>@dahongfei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106</c:v>
                </c:pt>
                <c:pt idx="1">
                  <c:v>295</c:v>
                </c:pt>
                <c:pt idx="2">
                  <c:v>47</c:v>
                </c:pt>
                <c:pt idx="3">
                  <c:v>139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F-42C9-BFC1-01E32FEF3D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@NEO_Blockchain</c:v>
                </c:pt>
                <c:pt idx="1">
                  <c:v>@NEOnewstoday</c:v>
                </c:pt>
                <c:pt idx="2">
                  <c:v>@NEO_DevCon</c:v>
                </c:pt>
                <c:pt idx="3">
                  <c:v>@coz_official</c:v>
                </c:pt>
                <c:pt idx="4">
                  <c:v>@dahongfei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65</c:v>
                </c:pt>
                <c:pt idx="1">
                  <c:v>206</c:v>
                </c:pt>
                <c:pt idx="2">
                  <c:v>134</c:v>
                </c:pt>
                <c:pt idx="3">
                  <c:v>17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AF-42C9-BFC1-01E32FEF3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999800"/>
        <c:axId val="173865456"/>
      </c:barChart>
      <c:catAx>
        <c:axId val="28399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65456"/>
        <c:crosses val="autoZero"/>
        <c:auto val="1"/>
        <c:lblAlgn val="ctr"/>
        <c:lblOffset val="100"/>
        <c:noMultiLvlLbl val="0"/>
      </c:catAx>
      <c:valAx>
        <c:axId val="17386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200D7-48B9-482F-B375-01FE1B71A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151B3A-EDCA-435C-9B4F-1598B9DB3B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9233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ABCA2-FDE2-493F-83BE-382909835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A3B74-EAFE-4080-A4F3-6D6D0EA8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426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2018-03-13T08:38:55Z</dcterms:created>
  <dcterms:modified xsi:type="dcterms:W3CDTF">2018-03-13T08:39:00Z</dcterms:modified>
</cp:coreProperties>
</file>