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E6A0-4887-BF3E-F0D42755CB8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E6A0-4887-BF3E-F0D42755CB8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E6A0-4887-BF3E-F0D42755C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177096"/>
        <c:axId val="273630208"/>
      </c:barChart>
      <c:catAx>
        <c:axId val="27617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30208"/>
        <c:crosses val="autoZero"/>
        <c:auto val="1"/>
        <c:lblAlgn val="ctr"/>
        <c:lblOffset val="100"/>
        <c:noMultiLvlLbl val="0"/>
      </c:catAx>
      <c:valAx>
        <c:axId val="27363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7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336CE-F43B-4BCF-913F-46E12F283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55718F-8859-4839-B1C0-E15B3A6BDA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4045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188C2-314B-43F2-80DC-F3F2D4294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FCFB1-5852-428B-8023-0162F0FC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3807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2018-03-13T08:35:41Z</dcterms:created>
  <dcterms:modified xsi:type="dcterms:W3CDTF">2018-03-13T08:35:45Z</dcterms:modified>
</cp:coreProperties>
</file>