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FB71-437D-B314-21CCE889F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668568"/>
        <c:axId val="277668240"/>
      </c:barChart>
      <c:catAx>
        <c:axId val="27766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68240"/>
        <c:crosses val="autoZero"/>
        <c:auto val="1"/>
        <c:lblAlgn val="ctr"/>
        <c:lblOffset val="100"/>
        <c:noMultiLvlLbl val="0"/>
      </c:catAx>
      <c:valAx>
        <c:axId val="27766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6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EC406-6D40-421C-833A-381115245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ABC44E-8C5F-45CE-9593-0C48319A6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440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29F8D-C9C5-4BA3-A87B-4FF23EBAF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9BB56-666C-48A6-B59C-BB8FB53A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195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</dc:title>
  <dc:creator>Administrator</dc:creator>
  <cp:lastModifiedBy>Administrator</cp:lastModifiedBy>
  <cp:revision>1</cp:revision>
  <dcterms:created xsi:type="dcterms:W3CDTF">2018-03-13T08:34:34Z</dcterms:created>
  <dcterms:modified xsi:type="dcterms:W3CDTF">2018-03-13T08:34:38Z</dcterms:modified>
</cp:coreProperties>
</file>