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C7FE-4556-8357-DE6825ECEE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505520"/>
        <c:axId val="279506176"/>
      </c:barChart>
      <c:catAx>
        <c:axId val="27950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6176"/>
        <c:crosses val="autoZero"/>
        <c:auto val="1"/>
        <c:lblAlgn val="ctr"/>
        <c:lblOffset val="100"/>
        <c:noMultiLvlLbl val="0"/>
      </c:catAx>
      <c:valAx>
        <c:axId val="27950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0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1DAB5-1A51-4EF2-8F6B-344CA9D93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627E15-593F-4FC1-8C06-2B0FED4BDA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9791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E031C-BCEC-4FE6-A198-145E773B4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06/01/2017 - 03/13/2018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DFE2B-3F4D-4C12-AA7A-8B4199634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425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Total Interactions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Total Interactions</dc:title>
  <dc:creator>Administrator</dc:creator>
  <cp:lastModifiedBy>Administrator</cp:lastModifiedBy>
  <cp:revision>1</cp:revision>
  <dcterms:created xsi:type="dcterms:W3CDTF">2018-03-13T08:34:07Z</dcterms:created>
  <dcterms:modified xsi:type="dcterms:W3CDTF">2018-03-13T08:34:11Z</dcterms:modified>
</cp:coreProperties>
</file>