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@NEO_Blockchain</c:v>
                </c:pt>
                <c:pt idx="1">
                  <c:v>@NEOnewstoday</c:v>
                </c:pt>
                <c:pt idx="2">
                  <c:v>@NEO_DevCon</c:v>
                </c:pt>
                <c:pt idx="3">
                  <c:v>@coz_official</c:v>
                </c:pt>
                <c:pt idx="4">
                  <c:v>@dahongfei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291112</c:v>
                </c:pt>
                <c:pt idx="1">
                  <c:v>146306</c:v>
                </c:pt>
                <c:pt idx="2">
                  <c:v>5487</c:v>
                </c:pt>
                <c:pt idx="3">
                  <c:v>15113</c:v>
                </c:pt>
                <c:pt idx="4">
                  <c:v>41073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2D-4794-B11B-C60071F716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D9B69-81F5-4A03-A3BB-2FC0953D9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AA90F7-E80D-4D1F-9B20-96C31A2574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87022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4959AC-AA5D-4A63-96C9-C28A20A24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08EA8-6CF5-4A34-BEDB-22824424A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2040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 Distribution</dc:title>
  <dc:creator>Administrator</dc:creator>
  <cp:lastModifiedBy>Administrator</cp:lastModifiedBy>
  <cp:revision>1</cp:revision>
  <dcterms:created xsi:type="dcterms:W3CDTF">2018-03-13T08:32:39Z</dcterms:created>
  <dcterms:modified xsi:type="dcterms:W3CDTF">2018-03-13T08:32:43Z</dcterms:modified>
</cp:coreProperties>
</file>