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@NEO_Blockchain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Own Tweets</c:v>
                </c:pt>
                <c:pt idx="2">
                  <c:v>Mentions</c:v>
                </c:pt>
                <c:pt idx="3">
                  <c:v>Retweets</c:v>
                </c:pt>
                <c:pt idx="4">
                  <c:v>Likes</c:v>
                </c:pt>
                <c:pt idx="5">
                  <c:v>Replies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35.932200000000002</c:v>
                </c:pt>
                <c:pt idx="2">
                  <c:v>100</c:v>
                </c:pt>
                <c:pt idx="3">
                  <c:v>46.305599999999998</c:v>
                </c:pt>
                <c:pt idx="4">
                  <c:v>48.064399999999999</c:v>
                </c:pt>
                <c:pt idx="5">
                  <c:v>76.2376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D-41A2-BF9F-436B7621DE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@NEOnewstoday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Own Tweets</c:v>
                </c:pt>
                <c:pt idx="2">
                  <c:v>Mentions</c:v>
                </c:pt>
                <c:pt idx="3">
                  <c:v>Retweets</c:v>
                </c:pt>
                <c:pt idx="4">
                  <c:v>Likes</c:v>
                </c:pt>
                <c:pt idx="5">
                  <c:v>Replies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50.257599999999996</c:v>
                </c:pt>
                <c:pt idx="1">
                  <c:v>100</c:v>
                </c:pt>
                <c:pt idx="2">
                  <c:v>65.989000000000004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3D-41A2-BF9F-436B7621DE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@NEO_DevCon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Own Tweets</c:v>
                </c:pt>
                <c:pt idx="2">
                  <c:v>Mentions</c:v>
                </c:pt>
                <c:pt idx="3">
                  <c:v>Retweets</c:v>
                </c:pt>
                <c:pt idx="4">
                  <c:v>Likes</c:v>
                </c:pt>
                <c:pt idx="5">
                  <c:v>Replies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1.8848</c:v>
                </c:pt>
                <c:pt idx="1">
                  <c:v>15.9322</c:v>
                </c:pt>
                <c:pt idx="2">
                  <c:v>3.1318999999999999</c:v>
                </c:pt>
                <c:pt idx="3">
                  <c:v>8.2420000000000009</c:v>
                </c:pt>
                <c:pt idx="4">
                  <c:v>8.8832000000000004</c:v>
                </c:pt>
                <c:pt idx="5">
                  <c:v>0.99009999999999998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3D-41A2-BF9F-436B7621DE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@coz_official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Own Tweets</c:v>
                </c:pt>
                <c:pt idx="2">
                  <c:v>Mentions</c:v>
                </c:pt>
                <c:pt idx="3">
                  <c:v>Retweets</c:v>
                </c:pt>
                <c:pt idx="4">
                  <c:v>Likes</c:v>
                </c:pt>
                <c:pt idx="5">
                  <c:v>Replies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5.1914999999999996</c:v>
                </c:pt>
                <c:pt idx="1">
                  <c:v>47.118600000000001</c:v>
                </c:pt>
                <c:pt idx="2">
                  <c:v>21.044</c:v>
                </c:pt>
                <c:pt idx="3">
                  <c:v>9.7943999999999996</c:v>
                </c:pt>
                <c:pt idx="4">
                  <c:v>12.0473</c:v>
                </c:pt>
                <c:pt idx="5">
                  <c:v>17.8218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3D-41A2-BF9F-436B7621DE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@dahongfei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Own Tweets</c:v>
                </c:pt>
                <c:pt idx="2">
                  <c:v>Mentions</c:v>
                </c:pt>
                <c:pt idx="3">
                  <c:v>Retweets</c:v>
                </c:pt>
                <c:pt idx="4">
                  <c:v>Likes</c:v>
                </c:pt>
                <c:pt idx="5">
                  <c:v>Replies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14.109</c:v>
                </c:pt>
                <c:pt idx="1">
                  <c:v>10.5085</c:v>
                </c:pt>
                <c:pt idx="2">
                  <c:v>27.5275</c:v>
                </c:pt>
                <c:pt idx="3">
                  <c:v>5.8125999999999998</c:v>
                </c:pt>
                <c:pt idx="4">
                  <c:v>9.5446000000000009</c:v>
                </c:pt>
                <c:pt idx="5">
                  <c:v>7.9207999999999998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3D-41A2-BF9F-436B7621D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943544"/>
        <c:axId val="274944200"/>
      </c:radarChart>
      <c:catAx>
        <c:axId val="27494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44200"/>
        <c:crosses val="autoZero"/>
        <c:auto val="1"/>
        <c:lblAlgn val="ctr"/>
        <c:lblOffset val="100"/>
        <c:noMultiLvlLbl val="0"/>
      </c:catAx>
      <c:valAx>
        <c:axId val="27494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4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D9B28-6B0D-444C-9C52-822C9319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(Pers.)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C1971-596D-4D2E-9EA9-D79F388AF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182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8E2D1-48BB-4830-8FC3-FA9D8FEBA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5AAD5-D71D-4CF3-9252-EC70A9B83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(Pers.)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(Pers.) Key Metrics Radar</dc:title>
  <dc:creator>Administrator</dc:creator>
  <cp:lastModifiedBy>Administrator</cp:lastModifiedBy>
  <cp:revision>1</cp:revision>
  <dcterms:created xsi:type="dcterms:W3CDTF">2018-03-13T08:27:33Z</dcterms:created>
  <dcterms:modified xsi:type="dcterms:W3CDTF">2018-03-13T08:27:38Z</dcterms:modified>
</cp:coreProperties>
</file>