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9136-434A-B9F9-01E5EE2C60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595400"/>
        <c:axId val="279595728"/>
      </c:barChart>
      <c:catAx>
        <c:axId val="279595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95728"/>
        <c:crosses val="autoZero"/>
        <c:auto val="1"/>
        <c:lblAlgn val="ctr"/>
        <c:lblOffset val="100"/>
        <c:noMultiLvlLbl val="0"/>
      </c:catAx>
      <c:valAx>
        <c:axId val="27959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9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D6E55-6AF2-40D2-8431-411C91658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E51F77-C705-4AA0-B2F7-265A8792BD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6292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5BAFB-55A3-473B-88FF-F09B10FE29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84248-89C9-481E-9E85-0699CA7B1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3811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Total Interactions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Interactions</dc:title>
  <dc:creator>Administrator</dc:creator>
  <cp:lastModifiedBy>Administrator</cp:lastModifiedBy>
  <cp:revision>1</cp:revision>
  <dcterms:created xsi:type="dcterms:W3CDTF">2018-03-13T08:24:55Z</dcterms:created>
  <dcterms:modified xsi:type="dcterms:W3CDTF">2018-03-13T08:24:59Z</dcterms:modified>
</cp:coreProperties>
</file>