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@NEO_Blockchain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Sheet1!$B$2:$B$287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149</c:v>
                </c:pt>
                <c:pt idx="50">
                  <c:v>229</c:v>
                </c:pt>
                <c:pt idx="51">
                  <c:v>228</c:v>
                </c:pt>
                <c:pt idx="52">
                  <c:v>21</c:v>
                </c:pt>
                <c:pt idx="53">
                  <c:v>111</c:v>
                </c:pt>
                <c:pt idx="54">
                  <c:v>61</c:v>
                </c:pt>
                <c:pt idx="55">
                  <c:v>0</c:v>
                </c:pt>
                <c:pt idx="56">
                  <c:v>59</c:v>
                </c:pt>
                <c:pt idx="57">
                  <c:v>134</c:v>
                </c:pt>
                <c:pt idx="58">
                  <c:v>109</c:v>
                </c:pt>
                <c:pt idx="59">
                  <c:v>45</c:v>
                </c:pt>
                <c:pt idx="60">
                  <c:v>15</c:v>
                </c:pt>
                <c:pt idx="61">
                  <c:v>0</c:v>
                </c:pt>
                <c:pt idx="62">
                  <c:v>57</c:v>
                </c:pt>
                <c:pt idx="63">
                  <c:v>93</c:v>
                </c:pt>
                <c:pt idx="64">
                  <c:v>134</c:v>
                </c:pt>
                <c:pt idx="65">
                  <c:v>133</c:v>
                </c:pt>
                <c:pt idx="66">
                  <c:v>471</c:v>
                </c:pt>
                <c:pt idx="67">
                  <c:v>0</c:v>
                </c:pt>
                <c:pt idx="68">
                  <c:v>0</c:v>
                </c:pt>
                <c:pt idx="69">
                  <c:v>253</c:v>
                </c:pt>
                <c:pt idx="70">
                  <c:v>190</c:v>
                </c:pt>
                <c:pt idx="71">
                  <c:v>0</c:v>
                </c:pt>
                <c:pt idx="72">
                  <c:v>0</c:v>
                </c:pt>
                <c:pt idx="73">
                  <c:v>100</c:v>
                </c:pt>
                <c:pt idx="74">
                  <c:v>250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180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88</c:v>
                </c:pt>
                <c:pt idx="95">
                  <c:v>0</c:v>
                </c:pt>
                <c:pt idx="96">
                  <c:v>336</c:v>
                </c:pt>
                <c:pt idx="97">
                  <c:v>305</c:v>
                </c:pt>
                <c:pt idx="98">
                  <c:v>339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235</c:v>
                </c:pt>
                <c:pt idx="105">
                  <c:v>0</c:v>
                </c:pt>
                <c:pt idx="106">
                  <c:v>105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132</c:v>
                </c:pt>
                <c:pt idx="111">
                  <c:v>0</c:v>
                </c:pt>
                <c:pt idx="112">
                  <c:v>85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106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136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424</c:v>
                </c:pt>
                <c:pt idx="152">
                  <c:v>0</c:v>
                </c:pt>
                <c:pt idx="153">
                  <c:v>0</c:v>
                </c:pt>
                <c:pt idx="154">
                  <c:v>52</c:v>
                </c:pt>
                <c:pt idx="155">
                  <c:v>45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92</c:v>
                </c:pt>
                <c:pt idx="161">
                  <c:v>127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210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301</c:v>
                </c:pt>
                <c:pt idx="173">
                  <c:v>1008</c:v>
                </c:pt>
                <c:pt idx="174">
                  <c:v>348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245</c:v>
                </c:pt>
                <c:pt idx="182">
                  <c:v>87</c:v>
                </c:pt>
                <c:pt idx="183">
                  <c:v>249</c:v>
                </c:pt>
                <c:pt idx="184">
                  <c:v>0</c:v>
                </c:pt>
                <c:pt idx="185">
                  <c:v>0</c:v>
                </c:pt>
                <c:pt idx="186">
                  <c:v>268</c:v>
                </c:pt>
                <c:pt idx="187">
                  <c:v>286</c:v>
                </c:pt>
                <c:pt idx="188">
                  <c:v>0</c:v>
                </c:pt>
                <c:pt idx="189">
                  <c:v>0</c:v>
                </c:pt>
                <c:pt idx="190">
                  <c:v>170</c:v>
                </c:pt>
                <c:pt idx="191">
                  <c:v>0</c:v>
                </c:pt>
                <c:pt idx="192">
                  <c:v>282</c:v>
                </c:pt>
                <c:pt idx="193">
                  <c:v>198</c:v>
                </c:pt>
                <c:pt idx="194">
                  <c:v>0</c:v>
                </c:pt>
                <c:pt idx="195">
                  <c:v>182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599</c:v>
                </c:pt>
                <c:pt idx="201">
                  <c:v>0</c:v>
                </c:pt>
                <c:pt idx="202">
                  <c:v>0</c:v>
                </c:pt>
                <c:pt idx="203">
                  <c:v>729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106</c:v>
                </c:pt>
                <c:pt idx="208">
                  <c:v>121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64</c:v>
                </c:pt>
                <c:pt idx="217">
                  <c:v>116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83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142</c:v>
                </c:pt>
                <c:pt idx="226">
                  <c:v>123</c:v>
                </c:pt>
                <c:pt idx="227">
                  <c:v>0</c:v>
                </c:pt>
                <c:pt idx="228">
                  <c:v>93</c:v>
                </c:pt>
                <c:pt idx="229">
                  <c:v>281</c:v>
                </c:pt>
                <c:pt idx="230">
                  <c:v>0</c:v>
                </c:pt>
                <c:pt idx="231">
                  <c:v>107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366</c:v>
                </c:pt>
                <c:pt idx="244">
                  <c:v>0</c:v>
                </c:pt>
                <c:pt idx="245">
                  <c:v>136</c:v>
                </c:pt>
                <c:pt idx="246">
                  <c:v>77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152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843</c:v>
                </c:pt>
                <c:pt idx="257">
                  <c:v>147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173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198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156</c:v>
                </c:pt>
                <c:pt idx="273">
                  <c:v>103</c:v>
                </c:pt>
                <c:pt idx="274">
                  <c:v>133</c:v>
                </c:pt>
                <c:pt idx="275">
                  <c:v>0</c:v>
                </c:pt>
                <c:pt idx="276">
                  <c:v>186</c:v>
                </c:pt>
                <c:pt idx="277">
                  <c:v>98</c:v>
                </c:pt>
                <c:pt idx="278">
                  <c:v>111</c:v>
                </c:pt>
                <c:pt idx="279">
                  <c:v>115</c:v>
                </c:pt>
                <c:pt idx="280">
                  <c:v>69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112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37-4BBC-865B-4C9F34E4D8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@NEOnewstoday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Sheet1!$C$2:$C$287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145</c:v>
                </c:pt>
                <c:pt idx="94">
                  <c:v>31</c:v>
                </c:pt>
                <c:pt idx="95">
                  <c:v>0</c:v>
                </c:pt>
                <c:pt idx="96">
                  <c:v>451</c:v>
                </c:pt>
                <c:pt idx="97">
                  <c:v>143</c:v>
                </c:pt>
                <c:pt idx="98">
                  <c:v>313</c:v>
                </c:pt>
                <c:pt idx="99">
                  <c:v>129</c:v>
                </c:pt>
                <c:pt idx="100">
                  <c:v>69</c:v>
                </c:pt>
                <c:pt idx="101">
                  <c:v>134</c:v>
                </c:pt>
                <c:pt idx="102">
                  <c:v>322</c:v>
                </c:pt>
                <c:pt idx="103">
                  <c:v>286</c:v>
                </c:pt>
                <c:pt idx="104">
                  <c:v>241</c:v>
                </c:pt>
                <c:pt idx="105">
                  <c:v>0</c:v>
                </c:pt>
                <c:pt idx="106">
                  <c:v>197</c:v>
                </c:pt>
                <c:pt idx="107">
                  <c:v>0</c:v>
                </c:pt>
                <c:pt idx="108">
                  <c:v>83</c:v>
                </c:pt>
                <c:pt idx="109">
                  <c:v>88</c:v>
                </c:pt>
                <c:pt idx="110">
                  <c:v>644</c:v>
                </c:pt>
                <c:pt idx="111">
                  <c:v>0</c:v>
                </c:pt>
                <c:pt idx="112">
                  <c:v>168</c:v>
                </c:pt>
                <c:pt idx="113">
                  <c:v>94</c:v>
                </c:pt>
                <c:pt idx="114">
                  <c:v>134</c:v>
                </c:pt>
                <c:pt idx="115">
                  <c:v>465</c:v>
                </c:pt>
                <c:pt idx="116">
                  <c:v>413</c:v>
                </c:pt>
                <c:pt idx="117">
                  <c:v>354</c:v>
                </c:pt>
                <c:pt idx="118">
                  <c:v>156</c:v>
                </c:pt>
                <c:pt idx="119">
                  <c:v>0</c:v>
                </c:pt>
                <c:pt idx="120">
                  <c:v>607</c:v>
                </c:pt>
                <c:pt idx="121">
                  <c:v>132</c:v>
                </c:pt>
                <c:pt idx="122">
                  <c:v>125</c:v>
                </c:pt>
                <c:pt idx="123">
                  <c:v>387</c:v>
                </c:pt>
                <c:pt idx="124">
                  <c:v>225</c:v>
                </c:pt>
                <c:pt idx="125">
                  <c:v>0</c:v>
                </c:pt>
                <c:pt idx="126">
                  <c:v>66</c:v>
                </c:pt>
                <c:pt idx="127">
                  <c:v>394</c:v>
                </c:pt>
                <c:pt idx="128">
                  <c:v>504</c:v>
                </c:pt>
                <c:pt idx="129">
                  <c:v>385</c:v>
                </c:pt>
                <c:pt idx="130">
                  <c:v>249</c:v>
                </c:pt>
                <c:pt idx="131">
                  <c:v>137</c:v>
                </c:pt>
                <c:pt idx="132">
                  <c:v>82</c:v>
                </c:pt>
                <c:pt idx="133">
                  <c:v>359</c:v>
                </c:pt>
                <c:pt idx="134">
                  <c:v>168</c:v>
                </c:pt>
                <c:pt idx="135">
                  <c:v>175</c:v>
                </c:pt>
                <c:pt idx="136">
                  <c:v>0</c:v>
                </c:pt>
                <c:pt idx="137">
                  <c:v>0</c:v>
                </c:pt>
                <c:pt idx="138">
                  <c:v>115</c:v>
                </c:pt>
                <c:pt idx="139">
                  <c:v>140</c:v>
                </c:pt>
                <c:pt idx="140">
                  <c:v>128</c:v>
                </c:pt>
                <c:pt idx="141">
                  <c:v>134</c:v>
                </c:pt>
                <c:pt idx="142">
                  <c:v>68</c:v>
                </c:pt>
                <c:pt idx="143">
                  <c:v>52</c:v>
                </c:pt>
                <c:pt idx="144">
                  <c:v>396</c:v>
                </c:pt>
                <c:pt idx="145">
                  <c:v>0</c:v>
                </c:pt>
                <c:pt idx="146">
                  <c:v>424</c:v>
                </c:pt>
                <c:pt idx="147">
                  <c:v>161</c:v>
                </c:pt>
                <c:pt idx="148">
                  <c:v>0</c:v>
                </c:pt>
                <c:pt idx="149">
                  <c:v>70</c:v>
                </c:pt>
                <c:pt idx="150">
                  <c:v>0</c:v>
                </c:pt>
                <c:pt idx="151">
                  <c:v>0</c:v>
                </c:pt>
                <c:pt idx="152">
                  <c:v>364</c:v>
                </c:pt>
                <c:pt idx="153">
                  <c:v>162</c:v>
                </c:pt>
                <c:pt idx="154">
                  <c:v>320</c:v>
                </c:pt>
                <c:pt idx="155">
                  <c:v>47</c:v>
                </c:pt>
                <c:pt idx="156">
                  <c:v>0</c:v>
                </c:pt>
                <c:pt idx="157">
                  <c:v>145</c:v>
                </c:pt>
                <c:pt idx="158">
                  <c:v>114</c:v>
                </c:pt>
                <c:pt idx="159">
                  <c:v>392</c:v>
                </c:pt>
                <c:pt idx="160">
                  <c:v>156</c:v>
                </c:pt>
                <c:pt idx="161">
                  <c:v>123</c:v>
                </c:pt>
                <c:pt idx="162">
                  <c:v>94</c:v>
                </c:pt>
                <c:pt idx="163">
                  <c:v>88</c:v>
                </c:pt>
                <c:pt idx="164">
                  <c:v>0</c:v>
                </c:pt>
                <c:pt idx="165">
                  <c:v>0</c:v>
                </c:pt>
                <c:pt idx="166">
                  <c:v>45</c:v>
                </c:pt>
                <c:pt idx="167">
                  <c:v>114</c:v>
                </c:pt>
                <c:pt idx="168">
                  <c:v>49</c:v>
                </c:pt>
                <c:pt idx="169">
                  <c:v>277</c:v>
                </c:pt>
                <c:pt idx="170">
                  <c:v>425</c:v>
                </c:pt>
                <c:pt idx="171">
                  <c:v>389</c:v>
                </c:pt>
                <c:pt idx="172">
                  <c:v>275</c:v>
                </c:pt>
                <c:pt idx="173">
                  <c:v>698</c:v>
                </c:pt>
                <c:pt idx="174">
                  <c:v>134</c:v>
                </c:pt>
                <c:pt idx="175">
                  <c:v>215</c:v>
                </c:pt>
                <c:pt idx="176">
                  <c:v>186</c:v>
                </c:pt>
                <c:pt idx="177">
                  <c:v>350</c:v>
                </c:pt>
                <c:pt idx="178">
                  <c:v>125</c:v>
                </c:pt>
                <c:pt idx="179">
                  <c:v>129</c:v>
                </c:pt>
                <c:pt idx="180">
                  <c:v>186</c:v>
                </c:pt>
                <c:pt idx="181">
                  <c:v>87</c:v>
                </c:pt>
                <c:pt idx="182">
                  <c:v>0</c:v>
                </c:pt>
                <c:pt idx="183">
                  <c:v>259</c:v>
                </c:pt>
                <c:pt idx="184">
                  <c:v>183</c:v>
                </c:pt>
                <c:pt idx="185">
                  <c:v>115</c:v>
                </c:pt>
                <c:pt idx="186">
                  <c:v>144</c:v>
                </c:pt>
                <c:pt idx="187">
                  <c:v>0</c:v>
                </c:pt>
                <c:pt idx="188">
                  <c:v>107</c:v>
                </c:pt>
                <c:pt idx="189">
                  <c:v>289</c:v>
                </c:pt>
                <c:pt idx="190">
                  <c:v>174</c:v>
                </c:pt>
                <c:pt idx="191">
                  <c:v>0</c:v>
                </c:pt>
                <c:pt idx="192">
                  <c:v>164</c:v>
                </c:pt>
                <c:pt idx="193">
                  <c:v>100</c:v>
                </c:pt>
                <c:pt idx="194">
                  <c:v>266</c:v>
                </c:pt>
                <c:pt idx="195">
                  <c:v>0</c:v>
                </c:pt>
                <c:pt idx="196">
                  <c:v>271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224</c:v>
                </c:pt>
                <c:pt idx="201">
                  <c:v>300</c:v>
                </c:pt>
                <c:pt idx="202">
                  <c:v>87</c:v>
                </c:pt>
                <c:pt idx="203">
                  <c:v>78</c:v>
                </c:pt>
                <c:pt idx="204">
                  <c:v>165</c:v>
                </c:pt>
                <c:pt idx="205">
                  <c:v>300</c:v>
                </c:pt>
                <c:pt idx="206">
                  <c:v>148</c:v>
                </c:pt>
                <c:pt idx="207">
                  <c:v>0</c:v>
                </c:pt>
                <c:pt idx="208">
                  <c:v>0</c:v>
                </c:pt>
                <c:pt idx="209">
                  <c:v>367</c:v>
                </c:pt>
                <c:pt idx="210">
                  <c:v>621</c:v>
                </c:pt>
                <c:pt idx="211">
                  <c:v>161</c:v>
                </c:pt>
                <c:pt idx="212">
                  <c:v>211</c:v>
                </c:pt>
                <c:pt idx="213">
                  <c:v>229</c:v>
                </c:pt>
                <c:pt idx="214">
                  <c:v>0</c:v>
                </c:pt>
                <c:pt idx="215">
                  <c:v>261</c:v>
                </c:pt>
                <c:pt idx="216">
                  <c:v>0</c:v>
                </c:pt>
                <c:pt idx="217">
                  <c:v>240</c:v>
                </c:pt>
                <c:pt idx="218">
                  <c:v>61</c:v>
                </c:pt>
                <c:pt idx="219">
                  <c:v>0</c:v>
                </c:pt>
                <c:pt idx="220">
                  <c:v>128</c:v>
                </c:pt>
                <c:pt idx="221">
                  <c:v>168</c:v>
                </c:pt>
                <c:pt idx="222">
                  <c:v>195</c:v>
                </c:pt>
                <c:pt idx="223">
                  <c:v>67</c:v>
                </c:pt>
                <c:pt idx="224">
                  <c:v>236</c:v>
                </c:pt>
                <c:pt idx="225">
                  <c:v>54</c:v>
                </c:pt>
                <c:pt idx="226">
                  <c:v>600</c:v>
                </c:pt>
                <c:pt idx="227">
                  <c:v>586</c:v>
                </c:pt>
                <c:pt idx="228">
                  <c:v>0</c:v>
                </c:pt>
                <c:pt idx="229">
                  <c:v>176</c:v>
                </c:pt>
                <c:pt idx="230">
                  <c:v>325</c:v>
                </c:pt>
                <c:pt idx="231">
                  <c:v>0</c:v>
                </c:pt>
                <c:pt idx="232">
                  <c:v>311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326</c:v>
                </c:pt>
                <c:pt idx="237">
                  <c:v>175</c:v>
                </c:pt>
                <c:pt idx="238">
                  <c:v>518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256</c:v>
                </c:pt>
                <c:pt idx="244">
                  <c:v>1010</c:v>
                </c:pt>
                <c:pt idx="245">
                  <c:v>416</c:v>
                </c:pt>
                <c:pt idx="246">
                  <c:v>134</c:v>
                </c:pt>
                <c:pt idx="247">
                  <c:v>152</c:v>
                </c:pt>
                <c:pt idx="248">
                  <c:v>59</c:v>
                </c:pt>
                <c:pt idx="249">
                  <c:v>0</c:v>
                </c:pt>
                <c:pt idx="250">
                  <c:v>0</c:v>
                </c:pt>
                <c:pt idx="251">
                  <c:v>99</c:v>
                </c:pt>
                <c:pt idx="252">
                  <c:v>203</c:v>
                </c:pt>
                <c:pt idx="253">
                  <c:v>196</c:v>
                </c:pt>
                <c:pt idx="254">
                  <c:v>398</c:v>
                </c:pt>
                <c:pt idx="255">
                  <c:v>35</c:v>
                </c:pt>
                <c:pt idx="256">
                  <c:v>0</c:v>
                </c:pt>
                <c:pt idx="257">
                  <c:v>126</c:v>
                </c:pt>
                <c:pt idx="258">
                  <c:v>249</c:v>
                </c:pt>
                <c:pt idx="259">
                  <c:v>230</c:v>
                </c:pt>
                <c:pt idx="260">
                  <c:v>332</c:v>
                </c:pt>
                <c:pt idx="261">
                  <c:v>113</c:v>
                </c:pt>
                <c:pt idx="262">
                  <c:v>0</c:v>
                </c:pt>
                <c:pt idx="263">
                  <c:v>110</c:v>
                </c:pt>
                <c:pt idx="264">
                  <c:v>352</c:v>
                </c:pt>
                <c:pt idx="265">
                  <c:v>120</c:v>
                </c:pt>
                <c:pt idx="266">
                  <c:v>0</c:v>
                </c:pt>
                <c:pt idx="267">
                  <c:v>134</c:v>
                </c:pt>
                <c:pt idx="268">
                  <c:v>77</c:v>
                </c:pt>
                <c:pt idx="269">
                  <c:v>194</c:v>
                </c:pt>
                <c:pt idx="270">
                  <c:v>243</c:v>
                </c:pt>
                <c:pt idx="271">
                  <c:v>574</c:v>
                </c:pt>
                <c:pt idx="272">
                  <c:v>0</c:v>
                </c:pt>
                <c:pt idx="273">
                  <c:v>0</c:v>
                </c:pt>
                <c:pt idx="274">
                  <c:v>250</c:v>
                </c:pt>
                <c:pt idx="275">
                  <c:v>497</c:v>
                </c:pt>
                <c:pt idx="276">
                  <c:v>162</c:v>
                </c:pt>
                <c:pt idx="277">
                  <c:v>420</c:v>
                </c:pt>
                <c:pt idx="278">
                  <c:v>68</c:v>
                </c:pt>
                <c:pt idx="279">
                  <c:v>117</c:v>
                </c:pt>
                <c:pt idx="280">
                  <c:v>80</c:v>
                </c:pt>
                <c:pt idx="281">
                  <c:v>122</c:v>
                </c:pt>
                <c:pt idx="282">
                  <c:v>0</c:v>
                </c:pt>
                <c:pt idx="283">
                  <c:v>181</c:v>
                </c:pt>
                <c:pt idx="284">
                  <c:v>194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37-4BBC-865B-4C9F34E4D8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@NEO_DevCon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Sheet1!$D$2:$D$287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125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216</c:v>
                </c:pt>
                <c:pt idx="207">
                  <c:v>0</c:v>
                </c:pt>
                <c:pt idx="208">
                  <c:v>58</c:v>
                </c:pt>
                <c:pt idx="209">
                  <c:v>0</c:v>
                </c:pt>
                <c:pt idx="210">
                  <c:v>159</c:v>
                </c:pt>
                <c:pt idx="211">
                  <c:v>0</c:v>
                </c:pt>
                <c:pt idx="212">
                  <c:v>140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57</c:v>
                </c:pt>
                <c:pt idx="217">
                  <c:v>0</c:v>
                </c:pt>
                <c:pt idx="218">
                  <c:v>15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138</c:v>
                </c:pt>
                <c:pt idx="223">
                  <c:v>0</c:v>
                </c:pt>
                <c:pt idx="224">
                  <c:v>0</c:v>
                </c:pt>
                <c:pt idx="225">
                  <c:v>103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17</c:v>
                </c:pt>
                <c:pt idx="231">
                  <c:v>313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39</c:v>
                </c:pt>
                <c:pt idx="237">
                  <c:v>14</c:v>
                </c:pt>
                <c:pt idx="238">
                  <c:v>172</c:v>
                </c:pt>
                <c:pt idx="239">
                  <c:v>0</c:v>
                </c:pt>
                <c:pt idx="240">
                  <c:v>0</c:v>
                </c:pt>
                <c:pt idx="241">
                  <c:v>63</c:v>
                </c:pt>
                <c:pt idx="242">
                  <c:v>59</c:v>
                </c:pt>
                <c:pt idx="243">
                  <c:v>258</c:v>
                </c:pt>
                <c:pt idx="244">
                  <c:v>46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110</c:v>
                </c:pt>
                <c:pt idx="250">
                  <c:v>0</c:v>
                </c:pt>
                <c:pt idx="251">
                  <c:v>7</c:v>
                </c:pt>
                <c:pt idx="252">
                  <c:v>0</c:v>
                </c:pt>
                <c:pt idx="253">
                  <c:v>168</c:v>
                </c:pt>
                <c:pt idx="254">
                  <c:v>233</c:v>
                </c:pt>
                <c:pt idx="255">
                  <c:v>20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76</c:v>
                </c:pt>
                <c:pt idx="261">
                  <c:v>0</c:v>
                </c:pt>
                <c:pt idx="262">
                  <c:v>16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7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14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37-4BBC-865B-4C9F34E4D8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@coz_official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Sheet1!$E$2:$E$287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25</c:v>
                </c:pt>
                <c:pt idx="84">
                  <c:v>8</c:v>
                </c:pt>
                <c:pt idx="85">
                  <c:v>6</c:v>
                </c:pt>
                <c:pt idx="86">
                  <c:v>0</c:v>
                </c:pt>
                <c:pt idx="87">
                  <c:v>0</c:v>
                </c:pt>
                <c:pt idx="88">
                  <c:v>30</c:v>
                </c:pt>
                <c:pt idx="89">
                  <c:v>79</c:v>
                </c:pt>
                <c:pt idx="90">
                  <c:v>51</c:v>
                </c:pt>
                <c:pt idx="91">
                  <c:v>6</c:v>
                </c:pt>
                <c:pt idx="92">
                  <c:v>69</c:v>
                </c:pt>
                <c:pt idx="93">
                  <c:v>0</c:v>
                </c:pt>
                <c:pt idx="94">
                  <c:v>0</c:v>
                </c:pt>
                <c:pt idx="95">
                  <c:v>8</c:v>
                </c:pt>
                <c:pt idx="96">
                  <c:v>0</c:v>
                </c:pt>
                <c:pt idx="97">
                  <c:v>9</c:v>
                </c:pt>
                <c:pt idx="98">
                  <c:v>21</c:v>
                </c:pt>
                <c:pt idx="99">
                  <c:v>0</c:v>
                </c:pt>
                <c:pt idx="100">
                  <c:v>16</c:v>
                </c:pt>
                <c:pt idx="101">
                  <c:v>0</c:v>
                </c:pt>
                <c:pt idx="102">
                  <c:v>0</c:v>
                </c:pt>
                <c:pt idx="103">
                  <c:v>46</c:v>
                </c:pt>
                <c:pt idx="104">
                  <c:v>0</c:v>
                </c:pt>
                <c:pt idx="105">
                  <c:v>19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17</c:v>
                </c:pt>
                <c:pt idx="110">
                  <c:v>0</c:v>
                </c:pt>
                <c:pt idx="111">
                  <c:v>25</c:v>
                </c:pt>
                <c:pt idx="112">
                  <c:v>0</c:v>
                </c:pt>
                <c:pt idx="113">
                  <c:v>14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14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19</c:v>
                </c:pt>
                <c:pt idx="127">
                  <c:v>0</c:v>
                </c:pt>
                <c:pt idx="128">
                  <c:v>0</c:v>
                </c:pt>
                <c:pt idx="129">
                  <c:v>19</c:v>
                </c:pt>
                <c:pt idx="130">
                  <c:v>17</c:v>
                </c:pt>
                <c:pt idx="131">
                  <c:v>0</c:v>
                </c:pt>
                <c:pt idx="132">
                  <c:v>33</c:v>
                </c:pt>
                <c:pt idx="133">
                  <c:v>15</c:v>
                </c:pt>
                <c:pt idx="134">
                  <c:v>65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61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89</c:v>
                </c:pt>
                <c:pt idx="144">
                  <c:v>82</c:v>
                </c:pt>
                <c:pt idx="145">
                  <c:v>0</c:v>
                </c:pt>
                <c:pt idx="146">
                  <c:v>45</c:v>
                </c:pt>
                <c:pt idx="147">
                  <c:v>4</c:v>
                </c:pt>
                <c:pt idx="148">
                  <c:v>16</c:v>
                </c:pt>
                <c:pt idx="149">
                  <c:v>0</c:v>
                </c:pt>
                <c:pt idx="150">
                  <c:v>0</c:v>
                </c:pt>
                <c:pt idx="151">
                  <c:v>20</c:v>
                </c:pt>
                <c:pt idx="152">
                  <c:v>11</c:v>
                </c:pt>
                <c:pt idx="153">
                  <c:v>10</c:v>
                </c:pt>
                <c:pt idx="154">
                  <c:v>38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68</c:v>
                </c:pt>
                <c:pt idx="160">
                  <c:v>16</c:v>
                </c:pt>
                <c:pt idx="161">
                  <c:v>0</c:v>
                </c:pt>
                <c:pt idx="162">
                  <c:v>19</c:v>
                </c:pt>
                <c:pt idx="163">
                  <c:v>22</c:v>
                </c:pt>
                <c:pt idx="164">
                  <c:v>0</c:v>
                </c:pt>
                <c:pt idx="165">
                  <c:v>0</c:v>
                </c:pt>
                <c:pt idx="166">
                  <c:v>46</c:v>
                </c:pt>
                <c:pt idx="167">
                  <c:v>36</c:v>
                </c:pt>
                <c:pt idx="168">
                  <c:v>0</c:v>
                </c:pt>
                <c:pt idx="169">
                  <c:v>13</c:v>
                </c:pt>
                <c:pt idx="170">
                  <c:v>38</c:v>
                </c:pt>
                <c:pt idx="171">
                  <c:v>28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36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47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79</c:v>
                </c:pt>
                <c:pt idx="229">
                  <c:v>80</c:v>
                </c:pt>
                <c:pt idx="230">
                  <c:v>48</c:v>
                </c:pt>
                <c:pt idx="231">
                  <c:v>91</c:v>
                </c:pt>
                <c:pt idx="232">
                  <c:v>18</c:v>
                </c:pt>
                <c:pt idx="233">
                  <c:v>102</c:v>
                </c:pt>
                <c:pt idx="234">
                  <c:v>0</c:v>
                </c:pt>
                <c:pt idx="235">
                  <c:v>33</c:v>
                </c:pt>
                <c:pt idx="236">
                  <c:v>0</c:v>
                </c:pt>
                <c:pt idx="237">
                  <c:v>53</c:v>
                </c:pt>
                <c:pt idx="238">
                  <c:v>62</c:v>
                </c:pt>
                <c:pt idx="239">
                  <c:v>0</c:v>
                </c:pt>
                <c:pt idx="240">
                  <c:v>66</c:v>
                </c:pt>
                <c:pt idx="241">
                  <c:v>0</c:v>
                </c:pt>
                <c:pt idx="242">
                  <c:v>42</c:v>
                </c:pt>
                <c:pt idx="243">
                  <c:v>149</c:v>
                </c:pt>
                <c:pt idx="244">
                  <c:v>65</c:v>
                </c:pt>
                <c:pt idx="245">
                  <c:v>0</c:v>
                </c:pt>
                <c:pt idx="246">
                  <c:v>43</c:v>
                </c:pt>
                <c:pt idx="247">
                  <c:v>0</c:v>
                </c:pt>
                <c:pt idx="248">
                  <c:v>0</c:v>
                </c:pt>
                <c:pt idx="249">
                  <c:v>33</c:v>
                </c:pt>
                <c:pt idx="250">
                  <c:v>138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17</c:v>
                </c:pt>
                <c:pt idx="258">
                  <c:v>63</c:v>
                </c:pt>
                <c:pt idx="259">
                  <c:v>0</c:v>
                </c:pt>
                <c:pt idx="260">
                  <c:v>0</c:v>
                </c:pt>
                <c:pt idx="261">
                  <c:v>38</c:v>
                </c:pt>
                <c:pt idx="262">
                  <c:v>0</c:v>
                </c:pt>
                <c:pt idx="263">
                  <c:v>36</c:v>
                </c:pt>
                <c:pt idx="264">
                  <c:v>74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50</c:v>
                </c:pt>
                <c:pt idx="269">
                  <c:v>0</c:v>
                </c:pt>
                <c:pt idx="270">
                  <c:v>0</c:v>
                </c:pt>
                <c:pt idx="271">
                  <c:v>13</c:v>
                </c:pt>
                <c:pt idx="272">
                  <c:v>30</c:v>
                </c:pt>
                <c:pt idx="273">
                  <c:v>43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337</c:v>
                </c:pt>
                <c:pt idx="278">
                  <c:v>0</c:v>
                </c:pt>
                <c:pt idx="279">
                  <c:v>0</c:v>
                </c:pt>
                <c:pt idx="280">
                  <c:v>83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037-4BBC-865B-4C9F34E4D8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@dahongfei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Sheet1!$F$2:$F$287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174</c:v>
                </c:pt>
                <c:pt idx="22">
                  <c:v>58</c:v>
                </c:pt>
                <c:pt idx="23">
                  <c:v>8</c:v>
                </c:pt>
                <c:pt idx="24">
                  <c:v>0</c:v>
                </c:pt>
                <c:pt idx="25">
                  <c:v>0</c:v>
                </c:pt>
                <c:pt idx="26">
                  <c:v>75</c:v>
                </c:pt>
                <c:pt idx="27">
                  <c:v>20</c:v>
                </c:pt>
                <c:pt idx="28">
                  <c:v>0</c:v>
                </c:pt>
                <c:pt idx="29">
                  <c:v>40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22</c:v>
                </c:pt>
                <c:pt idx="55">
                  <c:v>0</c:v>
                </c:pt>
                <c:pt idx="56">
                  <c:v>32</c:v>
                </c:pt>
                <c:pt idx="57">
                  <c:v>12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69</c:v>
                </c:pt>
                <c:pt idx="62">
                  <c:v>6</c:v>
                </c:pt>
                <c:pt idx="63">
                  <c:v>14</c:v>
                </c:pt>
                <c:pt idx="64">
                  <c:v>0</c:v>
                </c:pt>
                <c:pt idx="65">
                  <c:v>53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183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131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100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334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627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037-4BBC-865B-4C9F34E4D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063680"/>
        <c:axId val="279061056"/>
      </c:lineChart>
      <c:dateAx>
        <c:axId val="279063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61056"/>
        <c:crosses val="autoZero"/>
        <c:auto val="1"/>
        <c:lblOffset val="100"/>
        <c:baseTimeUnit val="days"/>
      </c:dateAx>
      <c:valAx>
        <c:axId val="27906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6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72A30-FE81-436F-A342-88E4ADA8A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(Pers.) Total Retweets based on time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218AB7-586C-4E15-96E0-15ACC30C77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3142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25BEC-169E-44E4-96E5-44C945620E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97147-20BB-4C2A-841D-14560ED15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5438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(Pers.) Total Retweets based on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(Pers.) Total Retweets based on time</dc:title>
  <dc:creator>Administrator</dc:creator>
  <cp:lastModifiedBy>Administrator</cp:lastModifiedBy>
  <cp:revision>1</cp:revision>
  <dcterms:created xsi:type="dcterms:W3CDTF">2018-03-13T08:19:42Z</dcterms:created>
  <dcterms:modified xsi:type="dcterms:W3CDTF">2018-03-13T08:19:47Z</dcterms:modified>
</cp:coreProperties>
</file>