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@NEO_Blockchain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Sheet1!$B$2:$B$287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395</c:v>
                </c:pt>
                <c:pt idx="50">
                  <c:v>435</c:v>
                </c:pt>
                <c:pt idx="51">
                  <c:v>792</c:v>
                </c:pt>
                <c:pt idx="52">
                  <c:v>82</c:v>
                </c:pt>
                <c:pt idx="53">
                  <c:v>302</c:v>
                </c:pt>
                <c:pt idx="54">
                  <c:v>205</c:v>
                </c:pt>
                <c:pt idx="55">
                  <c:v>0</c:v>
                </c:pt>
                <c:pt idx="56">
                  <c:v>226</c:v>
                </c:pt>
                <c:pt idx="57">
                  <c:v>466</c:v>
                </c:pt>
                <c:pt idx="58">
                  <c:v>342</c:v>
                </c:pt>
                <c:pt idx="59">
                  <c:v>128</c:v>
                </c:pt>
                <c:pt idx="60">
                  <c:v>50</c:v>
                </c:pt>
                <c:pt idx="61">
                  <c:v>0</c:v>
                </c:pt>
                <c:pt idx="62">
                  <c:v>176</c:v>
                </c:pt>
                <c:pt idx="63">
                  <c:v>330</c:v>
                </c:pt>
                <c:pt idx="64">
                  <c:v>562</c:v>
                </c:pt>
                <c:pt idx="65">
                  <c:v>415</c:v>
                </c:pt>
                <c:pt idx="66">
                  <c:v>1227</c:v>
                </c:pt>
                <c:pt idx="67">
                  <c:v>0</c:v>
                </c:pt>
                <c:pt idx="68">
                  <c:v>0</c:v>
                </c:pt>
                <c:pt idx="69">
                  <c:v>678</c:v>
                </c:pt>
                <c:pt idx="70">
                  <c:v>574</c:v>
                </c:pt>
                <c:pt idx="71">
                  <c:v>0</c:v>
                </c:pt>
                <c:pt idx="72">
                  <c:v>0</c:v>
                </c:pt>
                <c:pt idx="73">
                  <c:v>355</c:v>
                </c:pt>
                <c:pt idx="74">
                  <c:v>710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573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329</c:v>
                </c:pt>
                <c:pt idx="95">
                  <c:v>0</c:v>
                </c:pt>
                <c:pt idx="96">
                  <c:v>1097</c:v>
                </c:pt>
                <c:pt idx="97">
                  <c:v>918</c:v>
                </c:pt>
                <c:pt idx="98">
                  <c:v>1079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938</c:v>
                </c:pt>
                <c:pt idx="105">
                  <c:v>0</c:v>
                </c:pt>
                <c:pt idx="106">
                  <c:v>367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474</c:v>
                </c:pt>
                <c:pt idx="111">
                  <c:v>0</c:v>
                </c:pt>
                <c:pt idx="112">
                  <c:v>348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370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512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1394</c:v>
                </c:pt>
                <c:pt idx="152">
                  <c:v>0</c:v>
                </c:pt>
                <c:pt idx="153">
                  <c:v>0</c:v>
                </c:pt>
                <c:pt idx="154">
                  <c:v>187</c:v>
                </c:pt>
                <c:pt idx="155">
                  <c:v>192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401</c:v>
                </c:pt>
                <c:pt idx="161">
                  <c:v>435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919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1050</c:v>
                </c:pt>
                <c:pt idx="173">
                  <c:v>3668</c:v>
                </c:pt>
                <c:pt idx="174">
                  <c:v>1296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773</c:v>
                </c:pt>
                <c:pt idx="182">
                  <c:v>321</c:v>
                </c:pt>
                <c:pt idx="183">
                  <c:v>1076</c:v>
                </c:pt>
                <c:pt idx="184">
                  <c:v>0</c:v>
                </c:pt>
                <c:pt idx="185">
                  <c:v>0</c:v>
                </c:pt>
                <c:pt idx="186">
                  <c:v>843</c:v>
                </c:pt>
                <c:pt idx="187">
                  <c:v>983</c:v>
                </c:pt>
                <c:pt idx="188">
                  <c:v>0</c:v>
                </c:pt>
                <c:pt idx="189">
                  <c:v>0</c:v>
                </c:pt>
                <c:pt idx="190">
                  <c:v>659</c:v>
                </c:pt>
                <c:pt idx="191">
                  <c:v>0</c:v>
                </c:pt>
                <c:pt idx="192">
                  <c:v>983</c:v>
                </c:pt>
                <c:pt idx="193">
                  <c:v>702</c:v>
                </c:pt>
                <c:pt idx="194">
                  <c:v>0</c:v>
                </c:pt>
                <c:pt idx="195">
                  <c:v>593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2230</c:v>
                </c:pt>
                <c:pt idx="201">
                  <c:v>0</c:v>
                </c:pt>
                <c:pt idx="202">
                  <c:v>0</c:v>
                </c:pt>
                <c:pt idx="203">
                  <c:v>1742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415</c:v>
                </c:pt>
                <c:pt idx="208">
                  <c:v>568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283</c:v>
                </c:pt>
                <c:pt idx="217">
                  <c:v>383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307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540</c:v>
                </c:pt>
                <c:pt idx="226">
                  <c:v>567</c:v>
                </c:pt>
                <c:pt idx="227">
                  <c:v>0</c:v>
                </c:pt>
                <c:pt idx="228">
                  <c:v>448</c:v>
                </c:pt>
                <c:pt idx="229">
                  <c:v>1154</c:v>
                </c:pt>
                <c:pt idx="230">
                  <c:v>0</c:v>
                </c:pt>
                <c:pt idx="231">
                  <c:v>378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831</c:v>
                </c:pt>
                <c:pt idx="244">
                  <c:v>0</c:v>
                </c:pt>
                <c:pt idx="245">
                  <c:v>539</c:v>
                </c:pt>
                <c:pt idx="246">
                  <c:v>300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590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2700</c:v>
                </c:pt>
                <c:pt idx="257">
                  <c:v>578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595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733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620</c:v>
                </c:pt>
                <c:pt idx="273">
                  <c:v>441</c:v>
                </c:pt>
                <c:pt idx="274">
                  <c:v>513</c:v>
                </c:pt>
                <c:pt idx="275">
                  <c:v>0</c:v>
                </c:pt>
                <c:pt idx="276">
                  <c:v>707</c:v>
                </c:pt>
                <c:pt idx="277">
                  <c:v>434</c:v>
                </c:pt>
                <c:pt idx="278">
                  <c:v>370</c:v>
                </c:pt>
                <c:pt idx="279">
                  <c:v>576</c:v>
                </c:pt>
                <c:pt idx="280">
                  <c:v>362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434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BC-4E55-985C-F25757BD4A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@NEOnewstoday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Sheet1!$C$2:$C$287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439</c:v>
                </c:pt>
                <c:pt idx="94">
                  <c:v>95</c:v>
                </c:pt>
                <c:pt idx="95">
                  <c:v>0</c:v>
                </c:pt>
                <c:pt idx="96">
                  <c:v>1175</c:v>
                </c:pt>
                <c:pt idx="97">
                  <c:v>380</c:v>
                </c:pt>
                <c:pt idx="98">
                  <c:v>844</c:v>
                </c:pt>
                <c:pt idx="99">
                  <c:v>392</c:v>
                </c:pt>
                <c:pt idx="100">
                  <c:v>181</c:v>
                </c:pt>
                <c:pt idx="101">
                  <c:v>362</c:v>
                </c:pt>
                <c:pt idx="102">
                  <c:v>847</c:v>
                </c:pt>
                <c:pt idx="103">
                  <c:v>884</c:v>
                </c:pt>
                <c:pt idx="104">
                  <c:v>767</c:v>
                </c:pt>
                <c:pt idx="105">
                  <c:v>0</c:v>
                </c:pt>
                <c:pt idx="106">
                  <c:v>662</c:v>
                </c:pt>
                <c:pt idx="107">
                  <c:v>0</c:v>
                </c:pt>
                <c:pt idx="108">
                  <c:v>250</c:v>
                </c:pt>
                <c:pt idx="109">
                  <c:v>257</c:v>
                </c:pt>
                <c:pt idx="110">
                  <c:v>1838</c:v>
                </c:pt>
                <c:pt idx="111">
                  <c:v>0</c:v>
                </c:pt>
                <c:pt idx="112">
                  <c:v>500</c:v>
                </c:pt>
                <c:pt idx="113">
                  <c:v>466</c:v>
                </c:pt>
                <c:pt idx="114">
                  <c:v>397</c:v>
                </c:pt>
                <c:pt idx="115">
                  <c:v>1361</c:v>
                </c:pt>
                <c:pt idx="116">
                  <c:v>1197</c:v>
                </c:pt>
                <c:pt idx="117">
                  <c:v>960</c:v>
                </c:pt>
                <c:pt idx="118">
                  <c:v>547</c:v>
                </c:pt>
                <c:pt idx="119">
                  <c:v>0</c:v>
                </c:pt>
                <c:pt idx="120">
                  <c:v>1677</c:v>
                </c:pt>
                <c:pt idx="121">
                  <c:v>342</c:v>
                </c:pt>
                <c:pt idx="122">
                  <c:v>381</c:v>
                </c:pt>
                <c:pt idx="123">
                  <c:v>1080</c:v>
                </c:pt>
                <c:pt idx="124">
                  <c:v>682</c:v>
                </c:pt>
                <c:pt idx="125">
                  <c:v>0</c:v>
                </c:pt>
                <c:pt idx="126">
                  <c:v>215</c:v>
                </c:pt>
                <c:pt idx="127">
                  <c:v>1142</c:v>
                </c:pt>
                <c:pt idx="128">
                  <c:v>1469</c:v>
                </c:pt>
                <c:pt idx="129">
                  <c:v>1223</c:v>
                </c:pt>
                <c:pt idx="130">
                  <c:v>771</c:v>
                </c:pt>
                <c:pt idx="131">
                  <c:v>426</c:v>
                </c:pt>
                <c:pt idx="132">
                  <c:v>296</c:v>
                </c:pt>
                <c:pt idx="133">
                  <c:v>1057</c:v>
                </c:pt>
                <c:pt idx="134">
                  <c:v>504</c:v>
                </c:pt>
                <c:pt idx="135">
                  <c:v>553</c:v>
                </c:pt>
                <c:pt idx="136">
                  <c:v>0</c:v>
                </c:pt>
                <c:pt idx="137">
                  <c:v>0</c:v>
                </c:pt>
                <c:pt idx="138">
                  <c:v>360</c:v>
                </c:pt>
                <c:pt idx="139">
                  <c:v>426</c:v>
                </c:pt>
                <c:pt idx="140">
                  <c:v>395</c:v>
                </c:pt>
                <c:pt idx="141">
                  <c:v>427</c:v>
                </c:pt>
                <c:pt idx="142">
                  <c:v>218</c:v>
                </c:pt>
                <c:pt idx="143">
                  <c:v>167</c:v>
                </c:pt>
                <c:pt idx="144">
                  <c:v>1099</c:v>
                </c:pt>
                <c:pt idx="145">
                  <c:v>0</c:v>
                </c:pt>
                <c:pt idx="146">
                  <c:v>1382</c:v>
                </c:pt>
                <c:pt idx="147">
                  <c:v>544</c:v>
                </c:pt>
                <c:pt idx="148">
                  <c:v>0</c:v>
                </c:pt>
                <c:pt idx="149">
                  <c:v>246</c:v>
                </c:pt>
                <c:pt idx="150">
                  <c:v>0</c:v>
                </c:pt>
                <c:pt idx="151">
                  <c:v>0</c:v>
                </c:pt>
                <c:pt idx="152">
                  <c:v>1149</c:v>
                </c:pt>
                <c:pt idx="153">
                  <c:v>498</c:v>
                </c:pt>
                <c:pt idx="154">
                  <c:v>963</c:v>
                </c:pt>
                <c:pt idx="155">
                  <c:v>183</c:v>
                </c:pt>
                <c:pt idx="156">
                  <c:v>0</c:v>
                </c:pt>
                <c:pt idx="157">
                  <c:v>515</c:v>
                </c:pt>
                <c:pt idx="158">
                  <c:v>362</c:v>
                </c:pt>
                <c:pt idx="159">
                  <c:v>1270</c:v>
                </c:pt>
                <c:pt idx="160">
                  <c:v>512</c:v>
                </c:pt>
                <c:pt idx="161">
                  <c:v>369</c:v>
                </c:pt>
                <c:pt idx="162">
                  <c:v>274</c:v>
                </c:pt>
                <c:pt idx="163">
                  <c:v>295</c:v>
                </c:pt>
                <c:pt idx="164">
                  <c:v>0</c:v>
                </c:pt>
                <c:pt idx="165">
                  <c:v>0</c:v>
                </c:pt>
                <c:pt idx="166">
                  <c:v>158</c:v>
                </c:pt>
                <c:pt idx="167">
                  <c:v>333</c:v>
                </c:pt>
                <c:pt idx="168">
                  <c:v>171</c:v>
                </c:pt>
                <c:pt idx="169">
                  <c:v>880</c:v>
                </c:pt>
                <c:pt idx="170">
                  <c:v>1339</c:v>
                </c:pt>
                <c:pt idx="171">
                  <c:v>1089</c:v>
                </c:pt>
                <c:pt idx="172">
                  <c:v>908</c:v>
                </c:pt>
                <c:pt idx="173">
                  <c:v>2121</c:v>
                </c:pt>
                <c:pt idx="174">
                  <c:v>368</c:v>
                </c:pt>
                <c:pt idx="175">
                  <c:v>715</c:v>
                </c:pt>
                <c:pt idx="176">
                  <c:v>611</c:v>
                </c:pt>
                <c:pt idx="177">
                  <c:v>1061</c:v>
                </c:pt>
                <c:pt idx="178">
                  <c:v>421</c:v>
                </c:pt>
                <c:pt idx="179">
                  <c:v>455</c:v>
                </c:pt>
                <c:pt idx="180">
                  <c:v>697</c:v>
                </c:pt>
                <c:pt idx="181">
                  <c:v>291</c:v>
                </c:pt>
                <c:pt idx="182">
                  <c:v>0</c:v>
                </c:pt>
                <c:pt idx="183">
                  <c:v>926</c:v>
                </c:pt>
                <c:pt idx="184">
                  <c:v>605</c:v>
                </c:pt>
                <c:pt idx="185">
                  <c:v>356</c:v>
                </c:pt>
                <c:pt idx="186">
                  <c:v>497</c:v>
                </c:pt>
                <c:pt idx="187">
                  <c:v>0</c:v>
                </c:pt>
                <c:pt idx="188">
                  <c:v>312</c:v>
                </c:pt>
                <c:pt idx="189">
                  <c:v>954</c:v>
                </c:pt>
                <c:pt idx="190">
                  <c:v>606</c:v>
                </c:pt>
                <c:pt idx="191">
                  <c:v>0</c:v>
                </c:pt>
                <c:pt idx="192">
                  <c:v>537</c:v>
                </c:pt>
                <c:pt idx="193">
                  <c:v>376</c:v>
                </c:pt>
                <c:pt idx="194">
                  <c:v>811</c:v>
                </c:pt>
                <c:pt idx="195">
                  <c:v>0</c:v>
                </c:pt>
                <c:pt idx="196">
                  <c:v>905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726</c:v>
                </c:pt>
                <c:pt idx="201">
                  <c:v>1125</c:v>
                </c:pt>
                <c:pt idx="202">
                  <c:v>267</c:v>
                </c:pt>
                <c:pt idx="203">
                  <c:v>233</c:v>
                </c:pt>
                <c:pt idx="204">
                  <c:v>582</c:v>
                </c:pt>
                <c:pt idx="205">
                  <c:v>1031</c:v>
                </c:pt>
                <c:pt idx="206">
                  <c:v>547</c:v>
                </c:pt>
                <c:pt idx="207">
                  <c:v>0</c:v>
                </c:pt>
                <c:pt idx="208">
                  <c:v>0</c:v>
                </c:pt>
                <c:pt idx="209">
                  <c:v>1302</c:v>
                </c:pt>
                <c:pt idx="210">
                  <c:v>1555</c:v>
                </c:pt>
                <c:pt idx="211">
                  <c:v>559</c:v>
                </c:pt>
                <c:pt idx="212">
                  <c:v>710</c:v>
                </c:pt>
                <c:pt idx="213">
                  <c:v>807</c:v>
                </c:pt>
                <c:pt idx="214">
                  <c:v>0</c:v>
                </c:pt>
                <c:pt idx="215">
                  <c:v>908</c:v>
                </c:pt>
                <c:pt idx="216">
                  <c:v>0</c:v>
                </c:pt>
                <c:pt idx="217">
                  <c:v>882</c:v>
                </c:pt>
                <c:pt idx="218">
                  <c:v>172</c:v>
                </c:pt>
                <c:pt idx="219">
                  <c:v>0</c:v>
                </c:pt>
                <c:pt idx="220">
                  <c:v>403</c:v>
                </c:pt>
                <c:pt idx="221">
                  <c:v>576</c:v>
                </c:pt>
                <c:pt idx="222">
                  <c:v>662</c:v>
                </c:pt>
                <c:pt idx="223">
                  <c:v>255</c:v>
                </c:pt>
                <c:pt idx="224">
                  <c:v>877</c:v>
                </c:pt>
                <c:pt idx="225">
                  <c:v>213</c:v>
                </c:pt>
                <c:pt idx="226">
                  <c:v>2282</c:v>
                </c:pt>
                <c:pt idx="227">
                  <c:v>2336</c:v>
                </c:pt>
                <c:pt idx="228">
                  <c:v>0</c:v>
                </c:pt>
                <c:pt idx="229">
                  <c:v>549</c:v>
                </c:pt>
                <c:pt idx="230">
                  <c:v>1124</c:v>
                </c:pt>
                <c:pt idx="231">
                  <c:v>0</c:v>
                </c:pt>
                <c:pt idx="232">
                  <c:v>1103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1060</c:v>
                </c:pt>
                <c:pt idx="237">
                  <c:v>569</c:v>
                </c:pt>
                <c:pt idx="238">
                  <c:v>1505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915</c:v>
                </c:pt>
                <c:pt idx="244">
                  <c:v>3889</c:v>
                </c:pt>
                <c:pt idx="245">
                  <c:v>1671</c:v>
                </c:pt>
                <c:pt idx="246">
                  <c:v>481</c:v>
                </c:pt>
                <c:pt idx="247">
                  <c:v>548</c:v>
                </c:pt>
                <c:pt idx="248">
                  <c:v>230</c:v>
                </c:pt>
                <c:pt idx="249">
                  <c:v>0</c:v>
                </c:pt>
                <c:pt idx="250">
                  <c:v>0</c:v>
                </c:pt>
                <c:pt idx="251">
                  <c:v>407</c:v>
                </c:pt>
                <c:pt idx="252">
                  <c:v>720</c:v>
                </c:pt>
                <c:pt idx="253">
                  <c:v>684</c:v>
                </c:pt>
                <c:pt idx="254">
                  <c:v>1475</c:v>
                </c:pt>
                <c:pt idx="255">
                  <c:v>131</c:v>
                </c:pt>
                <c:pt idx="256">
                  <c:v>0</c:v>
                </c:pt>
                <c:pt idx="257">
                  <c:v>433</c:v>
                </c:pt>
                <c:pt idx="258">
                  <c:v>858</c:v>
                </c:pt>
                <c:pt idx="259">
                  <c:v>851</c:v>
                </c:pt>
                <c:pt idx="260">
                  <c:v>1218</c:v>
                </c:pt>
                <c:pt idx="261">
                  <c:v>446</c:v>
                </c:pt>
                <c:pt idx="262">
                  <c:v>0</c:v>
                </c:pt>
                <c:pt idx="263">
                  <c:v>371</c:v>
                </c:pt>
                <c:pt idx="264">
                  <c:v>1231</c:v>
                </c:pt>
                <c:pt idx="265">
                  <c:v>367</c:v>
                </c:pt>
                <c:pt idx="266">
                  <c:v>0</c:v>
                </c:pt>
                <c:pt idx="267">
                  <c:v>520</c:v>
                </c:pt>
                <c:pt idx="268">
                  <c:v>248</c:v>
                </c:pt>
                <c:pt idx="269">
                  <c:v>607</c:v>
                </c:pt>
                <c:pt idx="270">
                  <c:v>855</c:v>
                </c:pt>
                <c:pt idx="271">
                  <c:v>1818</c:v>
                </c:pt>
                <c:pt idx="272">
                  <c:v>0</c:v>
                </c:pt>
                <c:pt idx="273">
                  <c:v>0</c:v>
                </c:pt>
                <c:pt idx="274">
                  <c:v>871</c:v>
                </c:pt>
                <c:pt idx="275">
                  <c:v>1857</c:v>
                </c:pt>
                <c:pt idx="276">
                  <c:v>564</c:v>
                </c:pt>
                <c:pt idx="277">
                  <c:v>1696</c:v>
                </c:pt>
                <c:pt idx="278">
                  <c:v>258</c:v>
                </c:pt>
                <c:pt idx="279">
                  <c:v>451</c:v>
                </c:pt>
                <c:pt idx="280">
                  <c:v>375</c:v>
                </c:pt>
                <c:pt idx="281">
                  <c:v>531</c:v>
                </c:pt>
                <c:pt idx="282">
                  <c:v>0</c:v>
                </c:pt>
                <c:pt idx="283">
                  <c:v>719</c:v>
                </c:pt>
                <c:pt idx="284">
                  <c:v>732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BC-4E55-985C-F25757BD4A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@NEO_DevCon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Sheet1!$D$2:$D$287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420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760</c:v>
                </c:pt>
                <c:pt idx="207">
                  <c:v>0</c:v>
                </c:pt>
                <c:pt idx="208">
                  <c:v>189</c:v>
                </c:pt>
                <c:pt idx="209">
                  <c:v>0</c:v>
                </c:pt>
                <c:pt idx="210">
                  <c:v>517</c:v>
                </c:pt>
                <c:pt idx="211">
                  <c:v>0</c:v>
                </c:pt>
                <c:pt idx="212">
                  <c:v>445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191</c:v>
                </c:pt>
                <c:pt idx="217">
                  <c:v>0</c:v>
                </c:pt>
                <c:pt idx="218">
                  <c:v>69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490</c:v>
                </c:pt>
                <c:pt idx="223">
                  <c:v>0</c:v>
                </c:pt>
                <c:pt idx="224">
                  <c:v>0</c:v>
                </c:pt>
                <c:pt idx="225">
                  <c:v>461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77</c:v>
                </c:pt>
                <c:pt idx="231">
                  <c:v>1130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180</c:v>
                </c:pt>
                <c:pt idx="237">
                  <c:v>57</c:v>
                </c:pt>
                <c:pt idx="238">
                  <c:v>671</c:v>
                </c:pt>
                <c:pt idx="239">
                  <c:v>0</c:v>
                </c:pt>
                <c:pt idx="240">
                  <c:v>0</c:v>
                </c:pt>
                <c:pt idx="241">
                  <c:v>234</c:v>
                </c:pt>
                <c:pt idx="242">
                  <c:v>256</c:v>
                </c:pt>
                <c:pt idx="243">
                  <c:v>893</c:v>
                </c:pt>
                <c:pt idx="244">
                  <c:v>177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395</c:v>
                </c:pt>
                <c:pt idx="250">
                  <c:v>0</c:v>
                </c:pt>
                <c:pt idx="251">
                  <c:v>58</c:v>
                </c:pt>
                <c:pt idx="252">
                  <c:v>0</c:v>
                </c:pt>
                <c:pt idx="253">
                  <c:v>537</c:v>
                </c:pt>
                <c:pt idx="254">
                  <c:v>713</c:v>
                </c:pt>
                <c:pt idx="255">
                  <c:v>85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285</c:v>
                </c:pt>
                <c:pt idx="261">
                  <c:v>0</c:v>
                </c:pt>
                <c:pt idx="262">
                  <c:v>63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57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57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BC-4E55-985C-F25757BD4A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@coz_official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Sheet1!$E$2:$E$287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105</c:v>
                </c:pt>
                <c:pt idx="84">
                  <c:v>41</c:v>
                </c:pt>
                <c:pt idx="85">
                  <c:v>25</c:v>
                </c:pt>
                <c:pt idx="86">
                  <c:v>0</c:v>
                </c:pt>
                <c:pt idx="87">
                  <c:v>0</c:v>
                </c:pt>
                <c:pt idx="88">
                  <c:v>88</c:v>
                </c:pt>
                <c:pt idx="89">
                  <c:v>202</c:v>
                </c:pt>
                <c:pt idx="90">
                  <c:v>158</c:v>
                </c:pt>
                <c:pt idx="91">
                  <c:v>26</c:v>
                </c:pt>
                <c:pt idx="92">
                  <c:v>202</c:v>
                </c:pt>
                <c:pt idx="93">
                  <c:v>0</c:v>
                </c:pt>
                <c:pt idx="94">
                  <c:v>0</c:v>
                </c:pt>
                <c:pt idx="95">
                  <c:v>28</c:v>
                </c:pt>
                <c:pt idx="96">
                  <c:v>0</c:v>
                </c:pt>
                <c:pt idx="97">
                  <c:v>39</c:v>
                </c:pt>
                <c:pt idx="98">
                  <c:v>66</c:v>
                </c:pt>
                <c:pt idx="99">
                  <c:v>0</c:v>
                </c:pt>
                <c:pt idx="100">
                  <c:v>50</c:v>
                </c:pt>
                <c:pt idx="101">
                  <c:v>0</c:v>
                </c:pt>
                <c:pt idx="102">
                  <c:v>0</c:v>
                </c:pt>
                <c:pt idx="103">
                  <c:v>136</c:v>
                </c:pt>
                <c:pt idx="104">
                  <c:v>0</c:v>
                </c:pt>
                <c:pt idx="105">
                  <c:v>97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53</c:v>
                </c:pt>
                <c:pt idx="110">
                  <c:v>0</c:v>
                </c:pt>
                <c:pt idx="111">
                  <c:v>101</c:v>
                </c:pt>
                <c:pt idx="112">
                  <c:v>0</c:v>
                </c:pt>
                <c:pt idx="113">
                  <c:v>52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60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59</c:v>
                </c:pt>
                <c:pt idx="127">
                  <c:v>0</c:v>
                </c:pt>
                <c:pt idx="128">
                  <c:v>0</c:v>
                </c:pt>
                <c:pt idx="129">
                  <c:v>70</c:v>
                </c:pt>
                <c:pt idx="130">
                  <c:v>60</c:v>
                </c:pt>
                <c:pt idx="131">
                  <c:v>0</c:v>
                </c:pt>
                <c:pt idx="132">
                  <c:v>117</c:v>
                </c:pt>
                <c:pt idx="133">
                  <c:v>51</c:v>
                </c:pt>
                <c:pt idx="134">
                  <c:v>171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216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262</c:v>
                </c:pt>
                <c:pt idx="144">
                  <c:v>348</c:v>
                </c:pt>
                <c:pt idx="145">
                  <c:v>0</c:v>
                </c:pt>
                <c:pt idx="146">
                  <c:v>168</c:v>
                </c:pt>
                <c:pt idx="147">
                  <c:v>24</c:v>
                </c:pt>
                <c:pt idx="148">
                  <c:v>65</c:v>
                </c:pt>
                <c:pt idx="149">
                  <c:v>0</c:v>
                </c:pt>
                <c:pt idx="150">
                  <c:v>0</c:v>
                </c:pt>
                <c:pt idx="151">
                  <c:v>93</c:v>
                </c:pt>
                <c:pt idx="152">
                  <c:v>53</c:v>
                </c:pt>
                <c:pt idx="153">
                  <c:v>49</c:v>
                </c:pt>
                <c:pt idx="154">
                  <c:v>134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257</c:v>
                </c:pt>
                <c:pt idx="160">
                  <c:v>89</c:v>
                </c:pt>
                <c:pt idx="161">
                  <c:v>0</c:v>
                </c:pt>
                <c:pt idx="162">
                  <c:v>99</c:v>
                </c:pt>
                <c:pt idx="163">
                  <c:v>87</c:v>
                </c:pt>
                <c:pt idx="164">
                  <c:v>0</c:v>
                </c:pt>
                <c:pt idx="165">
                  <c:v>0</c:v>
                </c:pt>
                <c:pt idx="166">
                  <c:v>173</c:v>
                </c:pt>
                <c:pt idx="167">
                  <c:v>144</c:v>
                </c:pt>
                <c:pt idx="168">
                  <c:v>0</c:v>
                </c:pt>
                <c:pt idx="169">
                  <c:v>63</c:v>
                </c:pt>
                <c:pt idx="170">
                  <c:v>131</c:v>
                </c:pt>
                <c:pt idx="171">
                  <c:v>106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129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159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263</c:v>
                </c:pt>
                <c:pt idx="229">
                  <c:v>279</c:v>
                </c:pt>
                <c:pt idx="230">
                  <c:v>256</c:v>
                </c:pt>
                <c:pt idx="231">
                  <c:v>358</c:v>
                </c:pt>
                <c:pt idx="232">
                  <c:v>143</c:v>
                </c:pt>
                <c:pt idx="233">
                  <c:v>383</c:v>
                </c:pt>
                <c:pt idx="234">
                  <c:v>0</c:v>
                </c:pt>
                <c:pt idx="235">
                  <c:v>180</c:v>
                </c:pt>
                <c:pt idx="236">
                  <c:v>0</c:v>
                </c:pt>
                <c:pt idx="237">
                  <c:v>249</c:v>
                </c:pt>
                <c:pt idx="238">
                  <c:v>202</c:v>
                </c:pt>
                <c:pt idx="239">
                  <c:v>0</c:v>
                </c:pt>
                <c:pt idx="240">
                  <c:v>262</c:v>
                </c:pt>
                <c:pt idx="241">
                  <c:v>0</c:v>
                </c:pt>
                <c:pt idx="242">
                  <c:v>194</c:v>
                </c:pt>
                <c:pt idx="243">
                  <c:v>555</c:v>
                </c:pt>
                <c:pt idx="244">
                  <c:v>333</c:v>
                </c:pt>
                <c:pt idx="245">
                  <c:v>0</c:v>
                </c:pt>
                <c:pt idx="246">
                  <c:v>254</c:v>
                </c:pt>
                <c:pt idx="247">
                  <c:v>0</c:v>
                </c:pt>
                <c:pt idx="248">
                  <c:v>0</c:v>
                </c:pt>
                <c:pt idx="249">
                  <c:v>149</c:v>
                </c:pt>
                <c:pt idx="250">
                  <c:v>490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86</c:v>
                </c:pt>
                <c:pt idx="258">
                  <c:v>213</c:v>
                </c:pt>
                <c:pt idx="259">
                  <c:v>0</c:v>
                </c:pt>
                <c:pt idx="260">
                  <c:v>0</c:v>
                </c:pt>
                <c:pt idx="261">
                  <c:v>189</c:v>
                </c:pt>
                <c:pt idx="262">
                  <c:v>0</c:v>
                </c:pt>
                <c:pt idx="263">
                  <c:v>145</c:v>
                </c:pt>
                <c:pt idx="264">
                  <c:v>233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168</c:v>
                </c:pt>
                <c:pt idx="269">
                  <c:v>0</c:v>
                </c:pt>
                <c:pt idx="270">
                  <c:v>0</c:v>
                </c:pt>
                <c:pt idx="271">
                  <c:v>101</c:v>
                </c:pt>
                <c:pt idx="272">
                  <c:v>123</c:v>
                </c:pt>
                <c:pt idx="273">
                  <c:v>180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1317</c:v>
                </c:pt>
                <c:pt idx="278">
                  <c:v>0</c:v>
                </c:pt>
                <c:pt idx="279">
                  <c:v>0</c:v>
                </c:pt>
                <c:pt idx="280">
                  <c:v>339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BC-4E55-985C-F25757BD4A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@dahongfei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Sheet1!$F$2:$F$287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632</c:v>
                </c:pt>
                <c:pt idx="22">
                  <c:v>457</c:v>
                </c:pt>
                <c:pt idx="23">
                  <c:v>80</c:v>
                </c:pt>
                <c:pt idx="24">
                  <c:v>0</c:v>
                </c:pt>
                <c:pt idx="25">
                  <c:v>0</c:v>
                </c:pt>
                <c:pt idx="26">
                  <c:v>319</c:v>
                </c:pt>
                <c:pt idx="27">
                  <c:v>108</c:v>
                </c:pt>
                <c:pt idx="28">
                  <c:v>0</c:v>
                </c:pt>
                <c:pt idx="29">
                  <c:v>160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169</c:v>
                </c:pt>
                <c:pt idx="55">
                  <c:v>0</c:v>
                </c:pt>
                <c:pt idx="56">
                  <c:v>130</c:v>
                </c:pt>
                <c:pt idx="57">
                  <c:v>141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512</c:v>
                </c:pt>
                <c:pt idx="62">
                  <c:v>58</c:v>
                </c:pt>
                <c:pt idx="63">
                  <c:v>113</c:v>
                </c:pt>
                <c:pt idx="64">
                  <c:v>0</c:v>
                </c:pt>
                <c:pt idx="65">
                  <c:v>234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763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666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394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2112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2256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9BC-4E55-985C-F25757BD4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801352"/>
        <c:axId val="272801680"/>
      </c:lineChart>
      <c:dateAx>
        <c:axId val="272801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01680"/>
        <c:crosses val="autoZero"/>
        <c:auto val="1"/>
        <c:lblOffset val="100"/>
        <c:baseTimeUnit val="days"/>
      </c:dateAx>
      <c:valAx>
        <c:axId val="27280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0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F5A58-B11E-45EF-8DB2-0128AC720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(Pers.) Total Interactions based on time (Own Tweets)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0E61AB-6825-4903-8FBC-1062AA2708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3839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F9474-6208-405F-87A8-BB2A34DC9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64005-19EA-42E4-8EF8-04DED4CDD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417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(Pers.) Total Interactions based on time (Own Tweets)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(Pers.) Total Interactions based on time (Own Tweets)</dc:title>
  <dc:creator>Administrator</dc:creator>
  <cp:lastModifiedBy>Administrator</cp:lastModifiedBy>
  <cp:revision>1</cp:revision>
  <dcterms:created xsi:type="dcterms:W3CDTF">2018-03-13T08:18:11Z</dcterms:created>
  <dcterms:modified xsi:type="dcterms:W3CDTF">2018-03-13T08:18:16Z</dcterms:modified>
</cp:coreProperties>
</file>