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3</c:v>
                </c:pt>
                <c:pt idx="55">
                  <c:v>3</c:v>
                </c:pt>
                <c:pt idx="56">
                  <c:v>4</c:v>
                </c:pt>
                <c:pt idx="57">
                  <c:v>0</c:v>
                </c:pt>
                <c:pt idx="58">
                  <c:v>0</c:v>
                </c:pt>
                <c:pt idx="59">
                  <c:v>0</c:v>
                </c:pt>
                <c:pt idx="60">
                  <c:v>1</c:v>
                </c:pt>
                <c:pt idx="61">
                  <c:v>0</c:v>
                </c:pt>
                <c:pt idx="62">
                  <c:v>1</c:v>
                </c:pt>
                <c:pt idx="63">
                  <c:v>0</c:v>
                </c:pt>
                <c:pt idx="64">
                  <c:v>0</c:v>
                </c:pt>
                <c:pt idx="65">
                  <c:v>0</c:v>
                </c:pt>
                <c:pt idx="66">
                  <c:v>0</c:v>
                </c:pt>
                <c:pt idx="67">
                  <c:v>0</c:v>
                </c:pt>
                <c:pt idx="68">
                  <c:v>8</c:v>
                </c:pt>
                <c:pt idx="69">
                  <c:v>22</c:v>
                </c:pt>
                <c:pt idx="70">
                  <c:v>1</c:v>
                </c:pt>
                <c:pt idx="71">
                  <c:v>3</c:v>
                </c:pt>
                <c:pt idx="72">
                  <c:v>0</c:v>
                </c:pt>
                <c:pt idx="73">
                  <c:v>0</c:v>
                </c:pt>
                <c:pt idx="74">
                  <c:v>8</c:v>
                </c:pt>
                <c:pt idx="75">
                  <c:v>0</c:v>
                </c:pt>
                <c:pt idx="76">
                  <c:v>0</c:v>
                </c:pt>
                <c:pt idx="77">
                  <c:v>0</c:v>
                </c:pt>
                <c:pt idx="78">
                  <c:v>0</c:v>
                </c:pt>
                <c:pt idx="79">
                  <c:v>0</c:v>
                </c:pt>
                <c:pt idx="80">
                  <c:v>0</c:v>
                </c:pt>
                <c:pt idx="81">
                  <c:v>0</c:v>
                </c:pt>
                <c:pt idx="82">
                  <c:v>0</c:v>
                </c:pt>
                <c:pt idx="83">
                  <c:v>3</c:v>
                </c:pt>
                <c:pt idx="84">
                  <c:v>0</c:v>
                </c:pt>
                <c:pt idx="85">
                  <c:v>0</c:v>
                </c:pt>
                <c:pt idx="86">
                  <c:v>0</c:v>
                </c:pt>
                <c:pt idx="87">
                  <c:v>0</c:v>
                </c:pt>
                <c:pt idx="88">
                  <c:v>0</c:v>
                </c:pt>
                <c:pt idx="89">
                  <c:v>0</c:v>
                </c:pt>
                <c:pt idx="90">
                  <c:v>0</c:v>
                </c:pt>
                <c:pt idx="91">
                  <c:v>0</c:v>
                </c:pt>
                <c:pt idx="92">
                  <c:v>0</c:v>
                </c:pt>
                <c:pt idx="93">
                  <c:v>0</c:v>
                </c:pt>
                <c:pt idx="94">
                  <c:v>0</c:v>
                </c:pt>
                <c:pt idx="95">
                  <c:v>0</c:v>
                </c:pt>
                <c:pt idx="96">
                  <c:v>13</c:v>
                </c:pt>
                <c:pt idx="97">
                  <c:v>1</c:v>
                </c:pt>
                <c:pt idx="98">
                  <c:v>7</c:v>
                </c:pt>
                <c:pt idx="99">
                  <c:v>0</c:v>
                </c:pt>
                <c:pt idx="100">
                  <c:v>0</c:v>
                </c:pt>
                <c:pt idx="101">
                  <c:v>0</c:v>
                </c:pt>
                <c:pt idx="102">
                  <c:v>0</c:v>
                </c:pt>
                <c:pt idx="103">
                  <c:v>1</c:v>
                </c:pt>
                <c:pt idx="104">
                  <c:v>2</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4</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9</c:v>
                </c:pt>
                <c:pt idx="169">
                  <c:v>0</c:v>
                </c:pt>
                <c:pt idx="170">
                  <c:v>0</c:v>
                </c:pt>
                <c:pt idx="171">
                  <c:v>0</c:v>
                </c:pt>
                <c:pt idx="172">
                  <c:v>0</c:v>
                </c:pt>
                <c:pt idx="173">
                  <c:v>0</c:v>
                </c:pt>
                <c:pt idx="174">
                  <c:v>2</c:v>
                </c:pt>
                <c:pt idx="175">
                  <c:v>0</c:v>
                </c:pt>
                <c:pt idx="176">
                  <c:v>0</c:v>
                </c:pt>
                <c:pt idx="177">
                  <c:v>2</c:v>
                </c:pt>
                <c:pt idx="178">
                  <c:v>0</c:v>
                </c:pt>
                <c:pt idx="179">
                  <c:v>0</c:v>
                </c:pt>
                <c:pt idx="180">
                  <c:v>0</c:v>
                </c:pt>
                <c:pt idx="181">
                  <c:v>7</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602D-407E-9FEF-DE5B7AB7ECDB}"/>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4</c:v>
                </c:pt>
                <c:pt idx="80">
                  <c:v>6</c:v>
                </c:pt>
                <c:pt idx="81">
                  <c:v>0</c:v>
                </c:pt>
                <c:pt idx="82">
                  <c:v>1</c:v>
                </c:pt>
                <c:pt idx="83">
                  <c:v>11</c:v>
                </c:pt>
                <c:pt idx="84">
                  <c:v>0</c:v>
                </c:pt>
                <c:pt idx="85">
                  <c:v>0</c:v>
                </c:pt>
                <c:pt idx="86">
                  <c:v>0</c:v>
                </c:pt>
                <c:pt idx="87">
                  <c:v>0</c:v>
                </c:pt>
                <c:pt idx="88">
                  <c:v>0</c:v>
                </c:pt>
                <c:pt idx="89">
                  <c:v>0</c:v>
                </c:pt>
                <c:pt idx="90">
                  <c:v>8</c:v>
                </c:pt>
                <c:pt idx="91">
                  <c:v>0</c:v>
                </c:pt>
                <c:pt idx="92">
                  <c:v>0</c:v>
                </c:pt>
                <c:pt idx="93">
                  <c:v>0</c:v>
                </c:pt>
                <c:pt idx="94">
                  <c:v>6</c:v>
                </c:pt>
                <c:pt idx="95">
                  <c:v>6</c:v>
                </c:pt>
                <c:pt idx="96">
                  <c:v>0</c:v>
                </c:pt>
                <c:pt idx="97">
                  <c:v>0</c:v>
                </c:pt>
                <c:pt idx="98">
                  <c:v>2</c:v>
                </c:pt>
                <c:pt idx="99">
                  <c:v>0</c:v>
                </c:pt>
                <c:pt idx="100">
                  <c:v>1</c:v>
                </c:pt>
                <c:pt idx="101">
                  <c:v>1</c:v>
                </c:pt>
                <c:pt idx="102">
                  <c:v>0</c:v>
                </c:pt>
                <c:pt idx="103">
                  <c:v>0</c:v>
                </c:pt>
                <c:pt idx="104">
                  <c:v>0</c:v>
                </c:pt>
                <c:pt idx="105">
                  <c:v>1</c:v>
                </c:pt>
                <c:pt idx="106">
                  <c:v>0</c:v>
                </c:pt>
                <c:pt idx="107">
                  <c:v>3</c:v>
                </c:pt>
                <c:pt idx="108">
                  <c:v>0</c:v>
                </c:pt>
                <c:pt idx="109">
                  <c:v>0</c:v>
                </c:pt>
                <c:pt idx="110">
                  <c:v>0</c:v>
                </c:pt>
                <c:pt idx="111">
                  <c:v>0</c:v>
                </c:pt>
                <c:pt idx="112">
                  <c:v>0</c:v>
                </c:pt>
                <c:pt idx="113">
                  <c:v>0</c:v>
                </c:pt>
                <c:pt idx="114">
                  <c:v>24</c:v>
                </c:pt>
                <c:pt idx="115">
                  <c:v>0</c:v>
                </c:pt>
                <c:pt idx="116">
                  <c:v>0</c:v>
                </c:pt>
                <c:pt idx="117">
                  <c:v>0</c:v>
                </c:pt>
                <c:pt idx="118">
                  <c:v>0</c:v>
                </c:pt>
                <c:pt idx="119">
                  <c:v>0</c:v>
                </c:pt>
                <c:pt idx="120">
                  <c:v>0</c:v>
                </c:pt>
                <c:pt idx="121">
                  <c:v>0</c:v>
                </c:pt>
                <c:pt idx="122">
                  <c:v>0</c:v>
                </c:pt>
                <c:pt idx="123">
                  <c:v>0</c:v>
                </c:pt>
                <c:pt idx="124">
                  <c:v>0</c:v>
                </c:pt>
                <c:pt idx="125">
                  <c:v>1</c:v>
                </c:pt>
                <c:pt idx="126">
                  <c:v>0</c:v>
                </c:pt>
                <c:pt idx="127">
                  <c:v>0</c:v>
                </c:pt>
                <c:pt idx="128">
                  <c:v>0</c:v>
                </c:pt>
                <c:pt idx="129">
                  <c:v>8</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1</c:v>
                </c:pt>
                <c:pt idx="175">
                  <c:v>15</c:v>
                </c:pt>
                <c:pt idx="176">
                  <c:v>0</c:v>
                </c:pt>
                <c:pt idx="177">
                  <c:v>5</c:v>
                </c:pt>
                <c:pt idx="178">
                  <c:v>0</c:v>
                </c:pt>
                <c:pt idx="179">
                  <c:v>0</c:v>
                </c:pt>
                <c:pt idx="180">
                  <c:v>0</c:v>
                </c:pt>
                <c:pt idx="181">
                  <c:v>0</c:v>
                </c:pt>
                <c:pt idx="182">
                  <c:v>0</c:v>
                </c:pt>
                <c:pt idx="183">
                  <c:v>0</c:v>
                </c:pt>
                <c:pt idx="184">
                  <c:v>8</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5</c:v>
                </c:pt>
                <c:pt idx="213">
                  <c:v>0</c:v>
                </c:pt>
                <c:pt idx="214">
                  <c:v>0</c:v>
                </c:pt>
                <c:pt idx="215">
                  <c:v>0</c:v>
                </c:pt>
                <c:pt idx="216">
                  <c:v>0</c:v>
                </c:pt>
                <c:pt idx="217">
                  <c:v>0</c:v>
                </c:pt>
                <c:pt idx="218">
                  <c:v>0</c:v>
                </c:pt>
                <c:pt idx="219">
                  <c:v>0</c:v>
                </c:pt>
                <c:pt idx="220">
                  <c:v>0</c:v>
                </c:pt>
                <c:pt idx="221">
                  <c:v>0</c:v>
                </c:pt>
                <c:pt idx="222">
                  <c:v>0</c:v>
                </c:pt>
                <c:pt idx="223">
                  <c:v>0</c:v>
                </c:pt>
                <c:pt idx="224">
                  <c:v>2</c:v>
                </c:pt>
                <c:pt idx="225">
                  <c:v>0</c:v>
                </c:pt>
                <c:pt idx="226">
                  <c:v>0</c:v>
                </c:pt>
                <c:pt idx="227">
                  <c:v>1</c:v>
                </c:pt>
                <c:pt idx="228">
                  <c:v>0</c:v>
                </c:pt>
                <c:pt idx="229">
                  <c:v>0</c:v>
                </c:pt>
                <c:pt idx="230">
                  <c:v>0</c:v>
                </c:pt>
                <c:pt idx="231">
                  <c:v>1</c:v>
                </c:pt>
                <c:pt idx="232">
                  <c:v>0</c:v>
                </c:pt>
                <c:pt idx="233">
                  <c:v>70</c:v>
                </c:pt>
                <c:pt idx="234">
                  <c:v>0</c:v>
                </c:pt>
                <c:pt idx="235">
                  <c:v>5</c:v>
                </c:pt>
                <c:pt idx="236">
                  <c:v>0</c:v>
                </c:pt>
                <c:pt idx="237">
                  <c:v>0</c:v>
                </c:pt>
                <c:pt idx="238">
                  <c:v>0</c:v>
                </c:pt>
                <c:pt idx="239">
                  <c:v>4</c:v>
                </c:pt>
                <c:pt idx="240">
                  <c:v>0</c:v>
                </c:pt>
                <c:pt idx="241">
                  <c:v>0</c:v>
                </c:pt>
                <c:pt idx="242">
                  <c:v>0</c:v>
                </c:pt>
                <c:pt idx="243">
                  <c:v>4</c:v>
                </c:pt>
                <c:pt idx="244">
                  <c:v>0</c:v>
                </c:pt>
                <c:pt idx="245">
                  <c:v>15</c:v>
                </c:pt>
                <c:pt idx="246">
                  <c:v>0</c:v>
                </c:pt>
                <c:pt idx="247">
                  <c:v>0</c:v>
                </c:pt>
                <c:pt idx="248">
                  <c:v>0</c:v>
                </c:pt>
                <c:pt idx="249">
                  <c:v>0</c:v>
                </c:pt>
                <c:pt idx="250">
                  <c:v>0</c:v>
                </c:pt>
                <c:pt idx="251">
                  <c:v>1</c:v>
                </c:pt>
                <c:pt idx="252">
                  <c:v>0</c:v>
                </c:pt>
                <c:pt idx="253">
                  <c:v>0</c:v>
                </c:pt>
                <c:pt idx="254">
                  <c:v>0</c:v>
                </c:pt>
                <c:pt idx="255">
                  <c:v>13</c:v>
                </c:pt>
                <c:pt idx="256">
                  <c:v>0</c:v>
                </c:pt>
                <c:pt idx="257">
                  <c:v>0</c:v>
                </c:pt>
                <c:pt idx="258">
                  <c:v>0</c:v>
                </c:pt>
                <c:pt idx="259">
                  <c:v>0</c:v>
                </c:pt>
                <c:pt idx="260">
                  <c:v>0</c:v>
                </c:pt>
                <c:pt idx="261">
                  <c:v>0</c:v>
                </c:pt>
                <c:pt idx="262">
                  <c:v>6</c:v>
                </c:pt>
                <c:pt idx="263">
                  <c:v>0</c:v>
                </c:pt>
                <c:pt idx="264">
                  <c:v>0</c:v>
                </c:pt>
                <c:pt idx="265">
                  <c:v>0</c:v>
                </c:pt>
                <c:pt idx="266">
                  <c:v>0</c:v>
                </c:pt>
                <c:pt idx="267">
                  <c:v>0</c:v>
                </c:pt>
                <c:pt idx="268">
                  <c:v>0</c:v>
                </c:pt>
                <c:pt idx="269">
                  <c:v>3</c:v>
                </c:pt>
                <c:pt idx="270">
                  <c:v>3</c:v>
                </c:pt>
                <c:pt idx="271">
                  <c:v>0</c:v>
                </c:pt>
                <c:pt idx="272">
                  <c:v>0</c:v>
                </c:pt>
                <c:pt idx="273">
                  <c:v>1</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602D-407E-9FEF-DE5B7AB7ECDB}"/>
            </c:ext>
          </c:extLst>
        </c:ser>
        <c:dLbls>
          <c:showLegendKey val="0"/>
          <c:showVal val="0"/>
          <c:showCatName val="0"/>
          <c:showSerName val="0"/>
          <c:showPercent val="0"/>
          <c:showBubbleSize val="0"/>
        </c:dLbls>
        <c:smooth val="0"/>
        <c:axId val="344395464"/>
        <c:axId val="344396776"/>
      </c:lineChart>
      <c:dateAx>
        <c:axId val="34439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96776"/>
        <c:crosses val="autoZero"/>
        <c:auto val="1"/>
        <c:lblOffset val="100"/>
        <c:baseTimeUnit val="days"/>
      </c:dateAx>
      <c:valAx>
        <c:axId val="34439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9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7</c:v>
                </c:pt>
                <c:pt idx="14">
                  <c:v>0</c:v>
                </c:pt>
                <c:pt idx="15">
                  <c:v>0</c:v>
                </c:pt>
                <c:pt idx="16">
                  <c:v>0</c:v>
                </c:pt>
                <c:pt idx="17">
                  <c:v>0</c:v>
                </c:pt>
                <c:pt idx="18">
                  <c:v>0</c:v>
                </c:pt>
                <c:pt idx="19">
                  <c:v>0</c:v>
                </c:pt>
                <c:pt idx="20">
                  <c:v>0</c:v>
                </c:pt>
                <c:pt idx="21">
                  <c:v>26</c:v>
                </c:pt>
                <c:pt idx="22">
                  <c:v>39</c:v>
                </c:pt>
                <c:pt idx="23">
                  <c:v>0</c:v>
                </c:pt>
                <c:pt idx="24">
                  <c:v>0</c:v>
                </c:pt>
                <c:pt idx="25">
                  <c:v>0</c:v>
                </c:pt>
                <c:pt idx="26">
                  <c:v>0</c:v>
                </c:pt>
                <c:pt idx="27">
                  <c:v>0</c:v>
                </c:pt>
                <c:pt idx="28">
                  <c:v>17</c:v>
                </c:pt>
                <c:pt idx="29">
                  <c:v>0</c:v>
                </c:pt>
                <c:pt idx="30">
                  <c:v>0</c:v>
                </c:pt>
                <c:pt idx="31">
                  <c:v>0</c:v>
                </c:pt>
                <c:pt idx="32">
                  <c:v>0</c:v>
                </c:pt>
                <c:pt idx="33">
                  <c:v>0</c:v>
                </c:pt>
                <c:pt idx="34">
                  <c:v>0</c:v>
                </c:pt>
                <c:pt idx="35">
                  <c:v>48</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47</c:v>
                </c:pt>
                <c:pt idx="55">
                  <c:v>44</c:v>
                </c:pt>
                <c:pt idx="56">
                  <c:v>53</c:v>
                </c:pt>
                <c:pt idx="57">
                  <c:v>57</c:v>
                </c:pt>
                <c:pt idx="58">
                  <c:v>53</c:v>
                </c:pt>
                <c:pt idx="59">
                  <c:v>0</c:v>
                </c:pt>
                <c:pt idx="60">
                  <c:v>19</c:v>
                </c:pt>
                <c:pt idx="61">
                  <c:v>0</c:v>
                </c:pt>
                <c:pt idx="62">
                  <c:v>38</c:v>
                </c:pt>
                <c:pt idx="63">
                  <c:v>45</c:v>
                </c:pt>
                <c:pt idx="64">
                  <c:v>0</c:v>
                </c:pt>
                <c:pt idx="65">
                  <c:v>0</c:v>
                </c:pt>
                <c:pt idx="66">
                  <c:v>0</c:v>
                </c:pt>
                <c:pt idx="67">
                  <c:v>0</c:v>
                </c:pt>
                <c:pt idx="68">
                  <c:v>95</c:v>
                </c:pt>
                <c:pt idx="69">
                  <c:v>162</c:v>
                </c:pt>
                <c:pt idx="70">
                  <c:v>52</c:v>
                </c:pt>
                <c:pt idx="71">
                  <c:v>51</c:v>
                </c:pt>
                <c:pt idx="72">
                  <c:v>0</c:v>
                </c:pt>
                <c:pt idx="73">
                  <c:v>0</c:v>
                </c:pt>
                <c:pt idx="74">
                  <c:v>163</c:v>
                </c:pt>
                <c:pt idx="75">
                  <c:v>0</c:v>
                </c:pt>
                <c:pt idx="76">
                  <c:v>0</c:v>
                </c:pt>
                <c:pt idx="77">
                  <c:v>0</c:v>
                </c:pt>
                <c:pt idx="78">
                  <c:v>0</c:v>
                </c:pt>
                <c:pt idx="79">
                  <c:v>0</c:v>
                </c:pt>
                <c:pt idx="80">
                  <c:v>0</c:v>
                </c:pt>
                <c:pt idx="81">
                  <c:v>0</c:v>
                </c:pt>
                <c:pt idx="82">
                  <c:v>0</c:v>
                </c:pt>
                <c:pt idx="83">
                  <c:v>60</c:v>
                </c:pt>
                <c:pt idx="84">
                  <c:v>0</c:v>
                </c:pt>
                <c:pt idx="85">
                  <c:v>0</c:v>
                </c:pt>
                <c:pt idx="86">
                  <c:v>0</c:v>
                </c:pt>
                <c:pt idx="87">
                  <c:v>0</c:v>
                </c:pt>
                <c:pt idx="88">
                  <c:v>0</c:v>
                </c:pt>
                <c:pt idx="89">
                  <c:v>0</c:v>
                </c:pt>
                <c:pt idx="90">
                  <c:v>0</c:v>
                </c:pt>
                <c:pt idx="91">
                  <c:v>0</c:v>
                </c:pt>
                <c:pt idx="92">
                  <c:v>0</c:v>
                </c:pt>
                <c:pt idx="93">
                  <c:v>0</c:v>
                </c:pt>
                <c:pt idx="94">
                  <c:v>0</c:v>
                </c:pt>
                <c:pt idx="95">
                  <c:v>0</c:v>
                </c:pt>
                <c:pt idx="96">
                  <c:v>130</c:v>
                </c:pt>
                <c:pt idx="97">
                  <c:v>47</c:v>
                </c:pt>
                <c:pt idx="98">
                  <c:v>167</c:v>
                </c:pt>
                <c:pt idx="99">
                  <c:v>0</c:v>
                </c:pt>
                <c:pt idx="100">
                  <c:v>0</c:v>
                </c:pt>
                <c:pt idx="101">
                  <c:v>0</c:v>
                </c:pt>
                <c:pt idx="102">
                  <c:v>0</c:v>
                </c:pt>
                <c:pt idx="103">
                  <c:v>80</c:v>
                </c:pt>
                <c:pt idx="104">
                  <c:v>63</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54</c:v>
                </c:pt>
                <c:pt idx="120">
                  <c:v>0</c:v>
                </c:pt>
                <c:pt idx="121">
                  <c:v>0</c:v>
                </c:pt>
                <c:pt idx="122">
                  <c:v>0</c:v>
                </c:pt>
                <c:pt idx="123">
                  <c:v>0</c:v>
                </c:pt>
                <c:pt idx="124">
                  <c:v>0</c:v>
                </c:pt>
                <c:pt idx="125">
                  <c:v>33</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31</c:v>
                </c:pt>
                <c:pt idx="140">
                  <c:v>0</c:v>
                </c:pt>
                <c:pt idx="141">
                  <c:v>0</c:v>
                </c:pt>
                <c:pt idx="142">
                  <c:v>0</c:v>
                </c:pt>
                <c:pt idx="143">
                  <c:v>0</c:v>
                </c:pt>
                <c:pt idx="144">
                  <c:v>0</c:v>
                </c:pt>
                <c:pt idx="145">
                  <c:v>0</c:v>
                </c:pt>
                <c:pt idx="146">
                  <c:v>0</c:v>
                </c:pt>
                <c:pt idx="147">
                  <c:v>0</c:v>
                </c:pt>
                <c:pt idx="148">
                  <c:v>0</c:v>
                </c:pt>
                <c:pt idx="149">
                  <c:v>0</c:v>
                </c:pt>
                <c:pt idx="150">
                  <c:v>0</c:v>
                </c:pt>
                <c:pt idx="151">
                  <c:v>87</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91</c:v>
                </c:pt>
                <c:pt idx="169">
                  <c:v>0</c:v>
                </c:pt>
                <c:pt idx="170">
                  <c:v>0</c:v>
                </c:pt>
                <c:pt idx="171">
                  <c:v>0</c:v>
                </c:pt>
                <c:pt idx="172">
                  <c:v>0</c:v>
                </c:pt>
                <c:pt idx="173">
                  <c:v>125</c:v>
                </c:pt>
                <c:pt idx="174">
                  <c:v>90</c:v>
                </c:pt>
                <c:pt idx="175">
                  <c:v>0</c:v>
                </c:pt>
                <c:pt idx="176">
                  <c:v>0</c:v>
                </c:pt>
                <c:pt idx="177">
                  <c:v>61</c:v>
                </c:pt>
                <c:pt idx="178">
                  <c:v>0</c:v>
                </c:pt>
                <c:pt idx="179">
                  <c:v>0</c:v>
                </c:pt>
                <c:pt idx="180">
                  <c:v>0</c:v>
                </c:pt>
                <c:pt idx="181">
                  <c:v>94</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DC79-4FCB-A677-2B7385F750B6}"/>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27</c:v>
                </c:pt>
                <c:pt idx="80">
                  <c:v>40</c:v>
                </c:pt>
                <c:pt idx="81">
                  <c:v>0</c:v>
                </c:pt>
                <c:pt idx="82">
                  <c:v>16</c:v>
                </c:pt>
                <c:pt idx="83">
                  <c:v>63</c:v>
                </c:pt>
                <c:pt idx="84">
                  <c:v>0</c:v>
                </c:pt>
                <c:pt idx="85">
                  <c:v>26</c:v>
                </c:pt>
                <c:pt idx="86">
                  <c:v>0</c:v>
                </c:pt>
                <c:pt idx="87">
                  <c:v>0</c:v>
                </c:pt>
                <c:pt idx="88">
                  <c:v>0</c:v>
                </c:pt>
                <c:pt idx="89">
                  <c:v>0</c:v>
                </c:pt>
                <c:pt idx="90">
                  <c:v>69</c:v>
                </c:pt>
                <c:pt idx="91">
                  <c:v>0</c:v>
                </c:pt>
                <c:pt idx="92">
                  <c:v>0</c:v>
                </c:pt>
                <c:pt idx="93">
                  <c:v>0</c:v>
                </c:pt>
                <c:pt idx="94">
                  <c:v>40</c:v>
                </c:pt>
                <c:pt idx="95">
                  <c:v>49</c:v>
                </c:pt>
                <c:pt idx="96">
                  <c:v>8</c:v>
                </c:pt>
                <c:pt idx="97">
                  <c:v>0</c:v>
                </c:pt>
                <c:pt idx="98">
                  <c:v>28</c:v>
                </c:pt>
                <c:pt idx="99">
                  <c:v>0</c:v>
                </c:pt>
                <c:pt idx="100">
                  <c:v>14</c:v>
                </c:pt>
                <c:pt idx="101">
                  <c:v>17</c:v>
                </c:pt>
                <c:pt idx="102">
                  <c:v>6</c:v>
                </c:pt>
                <c:pt idx="103">
                  <c:v>0</c:v>
                </c:pt>
                <c:pt idx="104">
                  <c:v>14</c:v>
                </c:pt>
                <c:pt idx="105">
                  <c:v>14</c:v>
                </c:pt>
                <c:pt idx="106">
                  <c:v>8</c:v>
                </c:pt>
                <c:pt idx="107">
                  <c:v>19</c:v>
                </c:pt>
                <c:pt idx="108">
                  <c:v>0</c:v>
                </c:pt>
                <c:pt idx="109">
                  <c:v>0</c:v>
                </c:pt>
                <c:pt idx="110">
                  <c:v>0</c:v>
                </c:pt>
                <c:pt idx="111">
                  <c:v>0</c:v>
                </c:pt>
                <c:pt idx="112">
                  <c:v>0</c:v>
                </c:pt>
                <c:pt idx="113">
                  <c:v>0</c:v>
                </c:pt>
                <c:pt idx="114">
                  <c:v>97</c:v>
                </c:pt>
                <c:pt idx="115">
                  <c:v>0</c:v>
                </c:pt>
                <c:pt idx="116">
                  <c:v>0</c:v>
                </c:pt>
                <c:pt idx="117">
                  <c:v>0</c:v>
                </c:pt>
                <c:pt idx="118">
                  <c:v>0</c:v>
                </c:pt>
                <c:pt idx="119">
                  <c:v>20</c:v>
                </c:pt>
                <c:pt idx="120">
                  <c:v>0</c:v>
                </c:pt>
                <c:pt idx="121">
                  <c:v>0</c:v>
                </c:pt>
                <c:pt idx="122">
                  <c:v>0</c:v>
                </c:pt>
                <c:pt idx="123">
                  <c:v>0</c:v>
                </c:pt>
                <c:pt idx="124">
                  <c:v>7</c:v>
                </c:pt>
                <c:pt idx="125">
                  <c:v>18</c:v>
                </c:pt>
                <c:pt idx="126">
                  <c:v>0</c:v>
                </c:pt>
                <c:pt idx="127">
                  <c:v>0</c:v>
                </c:pt>
                <c:pt idx="128">
                  <c:v>0</c:v>
                </c:pt>
                <c:pt idx="129">
                  <c:v>598</c:v>
                </c:pt>
                <c:pt idx="130">
                  <c:v>0</c:v>
                </c:pt>
                <c:pt idx="131">
                  <c:v>32</c:v>
                </c:pt>
                <c:pt idx="132">
                  <c:v>0</c:v>
                </c:pt>
                <c:pt idx="133">
                  <c:v>17</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46</c:v>
                </c:pt>
                <c:pt idx="172">
                  <c:v>0</c:v>
                </c:pt>
                <c:pt idx="173">
                  <c:v>0</c:v>
                </c:pt>
                <c:pt idx="174">
                  <c:v>9</c:v>
                </c:pt>
                <c:pt idx="175">
                  <c:v>89</c:v>
                </c:pt>
                <c:pt idx="176">
                  <c:v>0</c:v>
                </c:pt>
                <c:pt idx="177">
                  <c:v>29</c:v>
                </c:pt>
                <c:pt idx="178">
                  <c:v>0</c:v>
                </c:pt>
                <c:pt idx="179">
                  <c:v>36</c:v>
                </c:pt>
                <c:pt idx="180">
                  <c:v>0</c:v>
                </c:pt>
                <c:pt idx="181">
                  <c:v>0</c:v>
                </c:pt>
                <c:pt idx="182">
                  <c:v>0</c:v>
                </c:pt>
                <c:pt idx="183">
                  <c:v>0</c:v>
                </c:pt>
                <c:pt idx="184">
                  <c:v>52</c:v>
                </c:pt>
                <c:pt idx="185">
                  <c:v>0</c:v>
                </c:pt>
                <c:pt idx="186">
                  <c:v>0</c:v>
                </c:pt>
                <c:pt idx="187">
                  <c:v>99</c:v>
                </c:pt>
                <c:pt idx="188">
                  <c:v>0</c:v>
                </c:pt>
                <c:pt idx="189">
                  <c:v>0</c:v>
                </c:pt>
                <c:pt idx="190">
                  <c:v>0</c:v>
                </c:pt>
                <c:pt idx="191">
                  <c:v>61</c:v>
                </c:pt>
                <c:pt idx="192">
                  <c:v>0</c:v>
                </c:pt>
                <c:pt idx="193">
                  <c:v>0</c:v>
                </c:pt>
                <c:pt idx="194">
                  <c:v>0</c:v>
                </c:pt>
                <c:pt idx="195">
                  <c:v>0</c:v>
                </c:pt>
                <c:pt idx="196">
                  <c:v>435</c:v>
                </c:pt>
                <c:pt idx="197">
                  <c:v>31</c:v>
                </c:pt>
                <c:pt idx="198">
                  <c:v>60</c:v>
                </c:pt>
                <c:pt idx="199">
                  <c:v>0</c:v>
                </c:pt>
                <c:pt idx="200">
                  <c:v>38</c:v>
                </c:pt>
                <c:pt idx="201">
                  <c:v>0</c:v>
                </c:pt>
                <c:pt idx="202">
                  <c:v>29</c:v>
                </c:pt>
                <c:pt idx="203">
                  <c:v>0</c:v>
                </c:pt>
                <c:pt idx="204">
                  <c:v>30</c:v>
                </c:pt>
                <c:pt idx="205">
                  <c:v>0</c:v>
                </c:pt>
                <c:pt idx="206">
                  <c:v>0</c:v>
                </c:pt>
                <c:pt idx="207">
                  <c:v>0</c:v>
                </c:pt>
                <c:pt idx="208">
                  <c:v>0</c:v>
                </c:pt>
                <c:pt idx="209">
                  <c:v>0</c:v>
                </c:pt>
                <c:pt idx="210">
                  <c:v>0</c:v>
                </c:pt>
                <c:pt idx="211">
                  <c:v>0</c:v>
                </c:pt>
                <c:pt idx="212">
                  <c:v>5151</c:v>
                </c:pt>
                <c:pt idx="213">
                  <c:v>24</c:v>
                </c:pt>
                <c:pt idx="214">
                  <c:v>0</c:v>
                </c:pt>
                <c:pt idx="215">
                  <c:v>0</c:v>
                </c:pt>
                <c:pt idx="216">
                  <c:v>0</c:v>
                </c:pt>
                <c:pt idx="217">
                  <c:v>46</c:v>
                </c:pt>
                <c:pt idx="218">
                  <c:v>21</c:v>
                </c:pt>
                <c:pt idx="219">
                  <c:v>72</c:v>
                </c:pt>
                <c:pt idx="220">
                  <c:v>0</c:v>
                </c:pt>
                <c:pt idx="221">
                  <c:v>0</c:v>
                </c:pt>
                <c:pt idx="222">
                  <c:v>0</c:v>
                </c:pt>
                <c:pt idx="223">
                  <c:v>0</c:v>
                </c:pt>
                <c:pt idx="224">
                  <c:v>29</c:v>
                </c:pt>
                <c:pt idx="225">
                  <c:v>0</c:v>
                </c:pt>
                <c:pt idx="226">
                  <c:v>10</c:v>
                </c:pt>
                <c:pt idx="227">
                  <c:v>13</c:v>
                </c:pt>
                <c:pt idx="228">
                  <c:v>0</c:v>
                </c:pt>
                <c:pt idx="229">
                  <c:v>15</c:v>
                </c:pt>
                <c:pt idx="230">
                  <c:v>0</c:v>
                </c:pt>
                <c:pt idx="231">
                  <c:v>16</c:v>
                </c:pt>
                <c:pt idx="232">
                  <c:v>0</c:v>
                </c:pt>
                <c:pt idx="233">
                  <c:v>243</c:v>
                </c:pt>
                <c:pt idx="234">
                  <c:v>0</c:v>
                </c:pt>
                <c:pt idx="235">
                  <c:v>105</c:v>
                </c:pt>
                <c:pt idx="236">
                  <c:v>0</c:v>
                </c:pt>
                <c:pt idx="237">
                  <c:v>0</c:v>
                </c:pt>
                <c:pt idx="238">
                  <c:v>0</c:v>
                </c:pt>
                <c:pt idx="239">
                  <c:v>58</c:v>
                </c:pt>
                <c:pt idx="240">
                  <c:v>34</c:v>
                </c:pt>
                <c:pt idx="241">
                  <c:v>0</c:v>
                </c:pt>
                <c:pt idx="242">
                  <c:v>0</c:v>
                </c:pt>
                <c:pt idx="243">
                  <c:v>979</c:v>
                </c:pt>
                <c:pt idx="244">
                  <c:v>0</c:v>
                </c:pt>
                <c:pt idx="245">
                  <c:v>78</c:v>
                </c:pt>
                <c:pt idx="246">
                  <c:v>0</c:v>
                </c:pt>
                <c:pt idx="247">
                  <c:v>0</c:v>
                </c:pt>
                <c:pt idx="248">
                  <c:v>0</c:v>
                </c:pt>
                <c:pt idx="249">
                  <c:v>0</c:v>
                </c:pt>
                <c:pt idx="250">
                  <c:v>0</c:v>
                </c:pt>
                <c:pt idx="251">
                  <c:v>17</c:v>
                </c:pt>
                <c:pt idx="252">
                  <c:v>0</c:v>
                </c:pt>
                <c:pt idx="253">
                  <c:v>6</c:v>
                </c:pt>
                <c:pt idx="254">
                  <c:v>0</c:v>
                </c:pt>
                <c:pt idx="255">
                  <c:v>74</c:v>
                </c:pt>
                <c:pt idx="256">
                  <c:v>0</c:v>
                </c:pt>
                <c:pt idx="257">
                  <c:v>0</c:v>
                </c:pt>
                <c:pt idx="258">
                  <c:v>0</c:v>
                </c:pt>
                <c:pt idx="259">
                  <c:v>42</c:v>
                </c:pt>
                <c:pt idx="260">
                  <c:v>0</c:v>
                </c:pt>
                <c:pt idx="261">
                  <c:v>0</c:v>
                </c:pt>
                <c:pt idx="262">
                  <c:v>37</c:v>
                </c:pt>
                <c:pt idx="263">
                  <c:v>0</c:v>
                </c:pt>
                <c:pt idx="264">
                  <c:v>0</c:v>
                </c:pt>
                <c:pt idx="265">
                  <c:v>0</c:v>
                </c:pt>
                <c:pt idx="266">
                  <c:v>0</c:v>
                </c:pt>
                <c:pt idx="267">
                  <c:v>0</c:v>
                </c:pt>
                <c:pt idx="268">
                  <c:v>0</c:v>
                </c:pt>
                <c:pt idx="269">
                  <c:v>23</c:v>
                </c:pt>
                <c:pt idx="270">
                  <c:v>30</c:v>
                </c:pt>
                <c:pt idx="271">
                  <c:v>0</c:v>
                </c:pt>
                <c:pt idx="272">
                  <c:v>0</c:v>
                </c:pt>
                <c:pt idx="273">
                  <c:v>9</c:v>
                </c:pt>
                <c:pt idx="274">
                  <c:v>0</c:v>
                </c:pt>
                <c:pt idx="275">
                  <c:v>0</c:v>
                </c:pt>
                <c:pt idx="276">
                  <c:v>0</c:v>
                </c:pt>
                <c:pt idx="277">
                  <c:v>0</c:v>
                </c:pt>
                <c:pt idx="278">
                  <c:v>0</c:v>
                </c:pt>
                <c:pt idx="279">
                  <c:v>0</c:v>
                </c:pt>
                <c:pt idx="280">
                  <c:v>0</c:v>
                </c:pt>
                <c:pt idx="281">
                  <c:v>13</c:v>
                </c:pt>
                <c:pt idx="282">
                  <c:v>0</c:v>
                </c:pt>
                <c:pt idx="283">
                  <c:v>451</c:v>
                </c:pt>
                <c:pt idx="284">
                  <c:v>0</c:v>
                </c:pt>
                <c:pt idx="285">
                  <c:v>0</c:v>
                </c:pt>
              </c:numCache>
            </c:numRef>
          </c:val>
          <c:smooth val="0"/>
          <c:extLst>
            <c:ext xmlns:c16="http://schemas.microsoft.com/office/drawing/2014/chart" uri="{C3380CC4-5D6E-409C-BE32-E72D297353CC}">
              <c16:uniqueId val="{00000001-DC79-4FCB-A677-2B7385F750B6}"/>
            </c:ext>
          </c:extLst>
        </c:ser>
        <c:dLbls>
          <c:showLegendKey val="0"/>
          <c:showVal val="0"/>
          <c:showCatName val="0"/>
          <c:showSerName val="0"/>
          <c:showPercent val="0"/>
          <c:showBubbleSize val="0"/>
        </c:dLbls>
        <c:smooth val="0"/>
        <c:axId val="356454424"/>
        <c:axId val="356454752"/>
      </c:lineChart>
      <c:dateAx>
        <c:axId val="35645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4752"/>
        <c:crosses val="autoZero"/>
        <c:auto val="1"/>
        <c:lblOffset val="100"/>
        <c:baseTimeUnit val="days"/>
      </c:dateAx>
      <c:valAx>
        <c:axId val="35645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2348</c:v>
                </c:pt>
                <c:pt idx="1">
                  <c:v>10300</c:v>
                </c:pt>
              </c:numCache>
            </c:numRef>
          </c:val>
          <c:extLst>
            <c:ext xmlns:c16="http://schemas.microsoft.com/office/drawing/2014/chart" uri="{C3380CC4-5D6E-409C-BE32-E72D297353CC}">
              <c16:uniqueId val="{00000000-526A-46F9-BB0C-BF9A4F28661E}"/>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NEO</c:v>
                </c:pt>
                <c:pt idx="1">
                  <c:v>NEO - Smart Economy</c:v>
                </c:pt>
              </c:strCache>
            </c:strRef>
          </c:cat>
          <c:val>
            <c:numRef>
              <c:f>Sheet1!$C$2:$C$3</c:f>
              <c:numCache>
                <c:formatCode>General</c:formatCode>
                <c:ptCount val="2"/>
                <c:pt idx="0">
                  <c:v>68</c:v>
                </c:pt>
                <c:pt idx="1">
                  <c:v>81</c:v>
                </c:pt>
              </c:numCache>
            </c:numRef>
          </c:val>
          <c:extLst>
            <c:ext xmlns:c16="http://schemas.microsoft.com/office/drawing/2014/chart" uri="{C3380CC4-5D6E-409C-BE32-E72D297353CC}">
              <c16:uniqueId val="{00000001-526A-46F9-BB0C-BF9A4F28661E}"/>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NEO</c:v>
                </c:pt>
                <c:pt idx="1">
                  <c:v>NEO - Smart Economy</c:v>
                </c:pt>
              </c:strCache>
            </c:strRef>
          </c:cat>
          <c:val>
            <c:numRef>
              <c:f>Sheet1!$D$2:$D$3</c:f>
              <c:numCache>
                <c:formatCode>General</c:formatCode>
                <c:ptCount val="2"/>
                <c:pt idx="0">
                  <c:v>2</c:v>
                </c:pt>
                <c:pt idx="1">
                  <c:v>61</c:v>
                </c:pt>
              </c:numCache>
            </c:numRef>
          </c:val>
          <c:extLst>
            <c:ext xmlns:c16="http://schemas.microsoft.com/office/drawing/2014/chart" uri="{C3380CC4-5D6E-409C-BE32-E72D297353CC}">
              <c16:uniqueId val="{00000002-526A-46F9-BB0C-BF9A4F28661E}"/>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NEO</c:v>
                </c:pt>
                <c:pt idx="1">
                  <c:v>NEO - Smart Economy</c:v>
                </c:pt>
              </c:strCache>
            </c:strRef>
          </c:cat>
          <c:val>
            <c:numRef>
              <c:f>Sheet1!$E$2:$E$3</c:f>
              <c:numCache>
                <c:formatCode>General</c:formatCode>
                <c:ptCount val="2"/>
                <c:pt idx="0">
                  <c:v>10</c:v>
                </c:pt>
                <c:pt idx="1">
                  <c:v>23</c:v>
                </c:pt>
              </c:numCache>
            </c:numRef>
          </c:val>
          <c:extLst>
            <c:ext xmlns:c16="http://schemas.microsoft.com/office/drawing/2014/chart" uri="{C3380CC4-5D6E-409C-BE32-E72D297353CC}">
              <c16:uniqueId val="{00000003-526A-46F9-BB0C-BF9A4F28661E}"/>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NEO</c:v>
                </c:pt>
                <c:pt idx="1">
                  <c:v>NEO - Smart Economy</c:v>
                </c:pt>
              </c:strCache>
            </c:strRef>
          </c:cat>
          <c:val>
            <c:numRef>
              <c:f>Sheet1!$F$2:$F$3</c:f>
              <c:numCache>
                <c:formatCode>General</c:formatCode>
                <c:ptCount val="2"/>
                <c:pt idx="0">
                  <c:v>0</c:v>
                </c:pt>
                <c:pt idx="1">
                  <c:v>12</c:v>
                </c:pt>
              </c:numCache>
            </c:numRef>
          </c:val>
          <c:extLst>
            <c:ext xmlns:c16="http://schemas.microsoft.com/office/drawing/2014/chart" uri="{C3380CC4-5D6E-409C-BE32-E72D297353CC}">
              <c16:uniqueId val="{00000004-526A-46F9-BB0C-BF9A4F28661E}"/>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NEO</c:v>
                </c:pt>
                <c:pt idx="1">
                  <c:v>NEO - Smart Economy</c:v>
                </c:pt>
              </c:strCache>
            </c:strRef>
          </c:cat>
          <c:val>
            <c:numRef>
              <c:f>Sheet1!$G$2:$G$3</c:f>
              <c:numCache>
                <c:formatCode>General</c:formatCode>
                <c:ptCount val="2"/>
                <c:pt idx="0">
                  <c:v>7</c:v>
                </c:pt>
                <c:pt idx="1">
                  <c:v>4</c:v>
                </c:pt>
              </c:numCache>
            </c:numRef>
          </c:val>
          <c:extLst>
            <c:ext xmlns:c16="http://schemas.microsoft.com/office/drawing/2014/chart" uri="{C3380CC4-5D6E-409C-BE32-E72D297353CC}">
              <c16:uniqueId val="{00000005-526A-46F9-BB0C-BF9A4F28661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NEO</c:v>
                </c:pt>
                <c:pt idx="1">
                  <c:v>NEO - Smart Economy</c:v>
                </c:pt>
              </c:strCache>
            </c:strRef>
          </c:cat>
          <c:val>
            <c:numRef>
              <c:f>Sheet1!$H$2:$H$3</c:f>
              <c:numCache>
                <c:formatCode>General</c:formatCode>
                <c:ptCount val="2"/>
                <c:pt idx="0">
                  <c:v>439</c:v>
                </c:pt>
                <c:pt idx="1">
                  <c:v>427</c:v>
                </c:pt>
              </c:numCache>
            </c:numRef>
          </c:val>
          <c:extLst>
            <c:ext xmlns:c16="http://schemas.microsoft.com/office/drawing/2014/chart" uri="{C3380CC4-5D6E-409C-BE32-E72D297353CC}">
              <c16:uniqueId val="{00000006-526A-46F9-BB0C-BF9A4F28661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NEO</c:v>
                </c:pt>
                <c:pt idx="1">
                  <c:v>NEO - Smart Economy</c:v>
                </c:pt>
              </c:strCache>
            </c:strRef>
          </c:cat>
          <c:val>
            <c:numRef>
              <c:f>Sheet1!$I$2:$I$3</c:f>
              <c:numCache>
                <c:formatCode>General</c:formatCode>
                <c:ptCount val="2"/>
                <c:pt idx="0">
                  <c:v>146</c:v>
                </c:pt>
                <c:pt idx="1">
                  <c:v>421</c:v>
                </c:pt>
              </c:numCache>
            </c:numRef>
          </c:val>
          <c:extLst>
            <c:ext xmlns:c16="http://schemas.microsoft.com/office/drawing/2014/chart" uri="{C3380CC4-5D6E-409C-BE32-E72D297353CC}">
              <c16:uniqueId val="{00000007-526A-46F9-BB0C-BF9A4F28661E}"/>
            </c:ext>
          </c:extLst>
        </c:ser>
        <c:dLbls>
          <c:showLegendKey val="0"/>
          <c:showVal val="0"/>
          <c:showCatName val="0"/>
          <c:showSerName val="0"/>
          <c:showPercent val="0"/>
          <c:showBubbleSize val="0"/>
        </c:dLbls>
        <c:gapWidth val="150"/>
        <c:overlap val="100"/>
        <c:axId val="356444912"/>
        <c:axId val="356450160"/>
      </c:barChart>
      <c:catAx>
        <c:axId val="35644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0160"/>
        <c:crosses val="autoZero"/>
        <c:auto val="1"/>
        <c:lblAlgn val="ctr"/>
        <c:lblOffset val="100"/>
        <c:noMultiLvlLbl val="0"/>
      </c:catAx>
      <c:valAx>
        <c:axId val="356450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4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2</c:v>
                </c:pt>
                <c:pt idx="22">
                  <c:v>1</c:v>
                </c:pt>
                <c:pt idx="23">
                  <c:v>0</c:v>
                </c:pt>
                <c:pt idx="24">
                  <c:v>0</c:v>
                </c:pt>
                <c:pt idx="25">
                  <c:v>0</c:v>
                </c:pt>
                <c:pt idx="26">
                  <c:v>0</c:v>
                </c:pt>
                <c:pt idx="27">
                  <c:v>0</c:v>
                </c:pt>
                <c:pt idx="28">
                  <c:v>1</c:v>
                </c:pt>
                <c:pt idx="29">
                  <c:v>0</c:v>
                </c:pt>
                <c:pt idx="30">
                  <c:v>0</c:v>
                </c:pt>
                <c:pt idx="31">
                  <c:v>0</c:v>
                </c:pt>
                <c:pt idx="32">
                  <c:v>0</c:v>
                </c:pt>
                <c:pt idx="33">
                  <c:v>0</c:v>
                </c:pt>
                <c:pt idx="34">
                  <c:v>0</c:v>
                </c:pt>
                <c:pt idx="35">
                  <c:v>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2</c:v>
                </c:pt>
                <c:pt idx="55">
                  <c:v>1</c:v>
                </c:pt>
                <c:pt idx="56">
                  <c:v>1</c:v>
                </c:pt>
                <c:pt idx="57">
                  <c:v>1</c:v>
                </c:pt>
                <c:pt idx="58">
                  <c:v>1</c:v>
                </c:pt>
                <c:pt idx="59">
                  <c:v>0</c:v>
                </c:pt>
                <c:pt idx="60">
                  <c:v>4</c:v>
                </c:pt>
                <c:pt idx="61">
                  <c:v>0</c:v>
                </c:pt>
                <c:pt idx="62">
                  <c:v>2</c:v>
                </c:pt>
                <c:pt idx="63">
                  <c:v>1</c:v>
                </c:pt>
                <c:pt idx="64">
                  <c:v>0</c:v>
                </c:pt>
                <c:pt idx="65">
                  <c:v>0</c:v>
                </c:pt>
                <c:pt idx="66">
                  <c:v>0</c:v>
                </c:pt>
                <c:pt idx="67">
                  <c:v>0</c:v>
                </c:pt>
                <c:pt idx="68">
                  <c:v>1</c:v>
                </c:pt>
                <c:pt idx="69">
                  <c:v>1</c:v>
                </c:pt>
                <c:pt idx="70">
                  <c:v>5</c:v>
                </c:pt>
                <c:pt idx="71">
                  <c:v>2</c:v>
                </c:pt>
                <c:pt idx="72">
                  <c:v>0</c:v>
                </c:pt>
                <c:pt idx="73">
                  <c:v>0</c:v>
                </c:pt>
                <c:pt idx="74">
                  <c:v>2</c:v>
                </c:pt>
                <c:pt idx="75">
                  <c:v>0</c:v>
                </c:pt>
                <c:pt idx="76">
                  <c:v>0</c:v>
                </c:pt>
                <c:pt idx="77">
                  <c:v>0</c:v>
                </c:pt>
                <c:pt idx="78">
                  <c:v>0</c:v>
                </c:pt>
                <c:pt idx="79">
                  <c:v>0</c:v>
                </c:pt>
                <c:pt idx="80">
                  <c:v>0</c:v>
                </c:pt>
                <c:pt idx="81">
                  <c:v>0</c:v>
                </c:pt>
                <c:pt idx="82">
                  <c:v>0</c:v>
                </c:pt>
                <c:pt idx="83">
                  <c:v>2</c:v>
                </c:pt>
                <c:pt idx="84">
                  <c:v>0</c:v>
                </c:pt>
                <c:pt idx="85">
                  <c:v>0</c:v>
                </c:pt>
                <c:pt idx="86">
                  <c:v>0</c:v>
                </c:pt>
                <c:pt idx="87">
                  <c:v>0</c:v>
                </c:pt>
                <c:pt idx="88">
                  <c:v>0</c:v>
                </c:pt>
                <c:pt idx="89">
                  <c:v>0</c:v>
                </c:pt>
                <c:pt idx="90">
                  <c:v>0</c:v>
                </c:pt>
                <c:pt idx="91">
                  <c:v>0</c:v>
                </c:pt>
                <c:pt idx="92">
                  <c:v>0</c:v>
                </c:pt>
                <c:pt idx="93">
                  <c:v>0</c:v>
                </c:pt>
                <c:pt idx="94">
                  <c:v>0</c:v>
                </c:pt>
                <c:pt idx="95">
                  <c:v>0</c:v>
                </c:pt>
                <c:pt idx="96">
                  <c:v>1</c:v>
                </c:pt>
                <c:pt idx="97">
                  <c:v>1</c:v>
                </c:pt>
                <c:pt idx="98">
                  <c:v>1</c:v>
                </c:pt>
                <c:pt idx="99">
                  <c:v>0</c:v>
                </c:pt>
                <c:pt idx="100">
                  <c:v>0</c:v>
                </c:pt>
                <c:pt idx="101">
                  <c:v>0</c:v>
                </c:pt>
                <c:pt idx="102">
                  <c:v>0</c:v>
                </c:pt>
                <c:pt idx="103">
                  <c:v>1</c:v>
                </c:pt>
                <c:pt idx="104">
                  <c:v>1</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1</c:v>
                </c:pt>
                <c:pt idx="120">
                  <c:v>0</c:v>
                </c:pt>
                <c:pt idx="121">
                  <c:v>0</c:v>
                </c:pt>
                <c:pt idx="122">
                  <c:v>0</c:v>
                </c:pt>
                <c:pt idx="123">
                  <c:v>0</c:v>
                </c:pt>
                <c:pt idx="124">
                  <c:v>0</c:v>
                </c:pt>
                <c:pt idx="125">
                  <c:v>1</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1</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1</c:v>
                </c:pt>
                <c:pt idx="169">
                  <c:v>0</c:v>
                </c:pt>
                <c:pt idx="170">
                  <c:v>0</c:v>
                </c:pt>
                <c:pt idx="171">
                  <c:v>0</c:v>
                </c:pt>
                <c:pt idx="172">
                  <c:v>0</c:v>
                </c:pt>
                <c:pt idx="173">
                  <c:v>1</c:v>
                </c:pt>
                <c:pt idx="174">
                  <c:v>2</c:v>
                </c:pt>
                <c:pt idx="175">
                  <c:v>0</c:v>
                </c:pt>
                <c:pt idx="176">
                  <c:v>0</c:v>
                </c:pt>
                <c:pt idx="177">
                  <c:v>1</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83D3-468C-B6DF-DDF9AA967F9D}"/>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2</c:v>
                </c:pt>
                <c:pt idx="80">
                  <c:v>1</c:v>
                </c:pt>
                <c:pt idx="81">
                  <c:v>0</c:v>
                </c:pt>
                <c:pt idx="82">
                  <c:v>3</c:v>
                </c:pt>
                <c:pt idx="83">
                  <c:v>1</c:v>
                </c:pt>
                <c:pt idx="84">
                  <c:v>0</c:v>
                </c:pt>
                <c:pt idx="85">
                  <c:v>2</c:v>
                </c:pt>
                <c:pt idx="86">
                  <c:v>0</c:v>
                </c:pt>
                <c:pt idx="87">
                  <c:v>0</c:v>
                </c:pt>
                <c:pt idx="88">
                  <c:v>0</c:v>
                </c:pt>
                <c:pt idx="89">
                  <c:v>0</c:v>
                </c:pt>
                <c:pt idx="90">
                  <c:v>1</c:v>
                </c:pt>
                <c:pt idx="91">
                  <c:v>0</c:v>
                </c:pt>
                <c:pt idx="92">
                  <c:v>0</c:v>
                </c:pt>
                <c:pt idx="93">
                  <c:v>0</c:v>
                </c:pt>
                <c:pt idx="94">
                  <c:v>1</c:v>
                </c:pt>
                <c:pt idx="95">
                  <c:v>1</c:v>
                </c:pt>
                <c:pt idx="96">
                  <c:v>1</c:v>
                </c:pt>
                <c:pt idx="97">
                  <c:v>0</c:v>
                </c:pt>
                <c:pt idx="98">
                  <c:v>1</c:v>
                </c:pt>
                <c:pt idx="99">
                  <c:v>0</c:v>
                </c:pt>
                <c:pt idx="100">
                  <c:v>1</c:v>
                </c:pt>
                <c:pt idx="101">
                  <c:v>1</c:v>
                </c:pt>
                <c:pt idx="102">
                  <c:v>1</c:v>
                </c:pt>
                <c:pt idx="103">
                  <c:v>0</c:v>
                </c:pt>
                <c:pt idx="104">
                  <c:v>1</c:v>
                </c:pt>
                <c:pt idx="105">
                  <c:v>1</c:v>
                </c:pt>
                <c:pt idx="106">
                  <c:v>1</c:v>
                </c:pt>
                <c:pt idx="107">
                  <c:v>1</c:v>
                </c:pt>
                <c:pt idx="108">
                  <c:v>0</c:v>
                </c:pt>
                <c:pt idx="109">
                  <c:v>0</c:v>
                </c:pt>
                <c:pt idx="110">
                  <c:v>0</c:v>
                </c:pt>
                <c:pt idx="111">
                  <c:v>0</c:v>
                </c:pt>
                <c:pt idx="112">
                  <c:v>0</c:v>
                </c:pt>
                <c:pt idx="113">
                  <c:v>0</c:v>
                </c:pt>
                <c:pt idx="114">
                  <c:v>1</c:v>
                </c:pt>
                <c:pt idx="115">
                  <c:v>0</c:v>
                </c:pt>
                <c:pt idx="116">
                  <c:v>0</c:v>
                </c:pt>
                <c:pt idx="117">
                  <c:v>0</c:v>
                </c:pt>
                <c:pt idx="118">
                  <c:v>0</c:v>
                </c:pt>
                <c:pt idx="119">
                  <c:v>1</c:v>
                </c:pt>
                <c:pt idx="120">
                  <c:v>0</c:v>
                </c:pt>
                <c:pt idx="121">
                  <c:v>0</c:v>
                </c:pt>
                <c:pt idx="122">
                  <c:v>0</c:v>
                </c:pt>
                <c:pt idx="123">
                  <c:v>0</c:v>
                </c:pt>
                <c:pt idx="124">
                  <c:v>1</c:v>
                </c:pt>
                <c:pt idx="125">
                  <c:v>2</c:v>
                </c:pt>
                <c:pt idx="126">
                  <c:v>0</c:v>
                </c:pt>
                <c:pt idx="127">
                  <c:v>0</c:v>
                </c:pt>
                <c:pt idx="128">
                  <c:v>0</c:v>
                </c:pt>
                <c:pt idx="129">
                  <c:v>2</c:v>
                </c:pt>
                <c:pt idx="130">
                  <c:v>0</c:v>
                </c:pt>
                <c:pt idx="131">
                  <c:v>1</c:v>
                </c:pt>
                <c:pt idx="132">
                  <c:v>0</c:v>
                </c:pt>
                <c:pt idx="133">
                  <c:v>1</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1</c:v>
                </c:pt>
                <c:pt idx="172">
                  <c:v>0</c:v>
                </c:pt>
                <c:pt idx="173">
                  <c:v>0</c:v>
                </c:pt>
                <c:pt idx="174">
                  <c:v>1</c:v>
                </c:pt>
                <c:pt idx="175">
                  <c:v>1</c:v>
                </c:pt>
                <c:pt idx="176">
                  <c:v>0</c:v>
                </c:pt>
                <c:pt idx="177">
                  <c:v>1</c:v>
                </c:pt>
                <c:pt idx="178">
                  <c:v>0</c:v>
                </c:pt>
                <c:pt idx="179">
                  <c:v>1</c:v>
                </c:pt>
                <c:pt idx="180">
                  <c:v>0</c:v>
                </c:pt>
                <c:pt idx="181">
                  <c:v>0</c:v>
                </c:pt>
                <c:pt idx="182">
                  <c:v>0</c:v>
                </c:pt>
                <c:pt idx="183">
                  <c:v>0</c:v>
                </c:pt>
                <c:pt idx="184">
                  <c:v>1</c:v>
                </c:pt>
                <c:pt idx="185">
                  <c:v>0</c:v>
                </c:pt>
                <c:pt idx="186">
                  <c:v>0</c:v>
                </c:pt>
                <c:pt idx="187">
                  <c:v>1</c:v>
                </c:pt>
                <c:pt idx="188">
                  <c:v>0</c:v>
                </c:pt>
                <c:pt idx="189">
                  <c:v>0</c:v>
                </c:pt>
                <c:pt idx="190">
                  <c:v>0</c:v>
                </c:pt>
                <c:pt idx="191">
                  <c:v>1</c:v>
                </c:pt>
                <c:pt idx="192">
                  <c:v>0</c:v>
                </c:pt>
                <c:pt idx="193">
                  <c:v>0</c:v>
                </c:pt>
                <c:pt idx="194">
                  <c:v>0</c:v>
                </c:pt>
                <c:pt idx="195">
                  <c:v>0</c:v>
                </c:pt>
                <c:pt idx="196">
                  <c:v>1</c:v>
                </c:pt>
                <c:pt idx="197">
                  <c:v>1</c:v>
                </c:pt>
                <c:pt idx="198">
                  <c:v>1</c:v>
                </c:pt>
                <c:pt idx="199">
                  <c:v>0</c:v>
                </c:pt>
                <c:pt idx="200">
                  <c:v>2</c:v>
                </c:pt>
                <c:pt idx="201">
                  <c:v>0</c:v>
                </c:pt>
                <c:pt idx="202">
                  <c:v>1</c:v>
                </c:pt>
                <c:pt idx="203">
                  <c:v>0</c:v>
                </c:pt>
                <c:pt idx="204">
                  <c:v>2</c:v>
                </c:pt>
                <c:pt idx="205">
                  <c:v>0</c:v>
                </c:pt>
                <c:pt idx="206">
                  <c:v>0</c:v>
                </c:pt>
                <c:pt idx="207">
                  <c:v>0</c:v>
                </c:pt>
                <c:pt idx="208">
                  <c:v>0</c:v>
                </c:pt>
                <c:pt idx="209">
                  <c:v>0</c:v>
                </c:pt>
                <c:pt idx="210">
                  <c:v>0</c:v>
                </c:pt>
                <c:pt idx="211">
                  <c:v>0</c:v>
                </c:pt>
                <c:pt idx="212">
                  <c:v>1</c:v>
                </c:pt>
                <c:pt idx="213">
                  <c:v>1</c:v>
                </c:pt>
                <c:pt idx="214">
                  <c:v>0</c:v>
                </c:pt>
                <c:pt idx="215">
                  <c:v>0</c:v>
                </c:pt>
                <c:pt idx="216">
                  <c:v>0</c:v>
                </c:pt>
                <c:pt idx="217">
                  <c:v>1</c:v>
                </c:pt>
                <c:pt idx="218">
                  <c:v>1</c:v>
                </c:pt>
                <c:pt idx="219">
                  <c:v>1</c:v>
                </c:pt>
                <c:pt idx="220">
                  <c:v>0</c:v>
                </c:pt>
                <c:pt idx="221">
                  <c:v>0</c:v>
                </c:pt>
                <c:pt idx="222">
                  <c:v>0</c:v>
                </c:pt>
                <c:pt idx="223">
                  <c:v>0</c:v>
                </c:pt>
                <c:pt idx="224">
                  <c:v>1</c:v>
                </c:pt>
                <c:pt idx="225">
                  <c:v>0</c:v>
                </c:pt>
                <c:pt idx="226">
                  <c:v>1</c:v>
                </c:pt>
                <c:pt idx="227">
                  <c:v>1</c:v>
                </c:pt>
                <c:pt idx="228">
                  <c:v>0</c:v>
                </c:pt>
                <c:pt idx="229">
                  <c:v>1</c:v>
                </c:pt>
                <c:pt idx="230">
                  <c:v>0</c:v>
                </c:pt>
                <c:pt idx="231">
                  <c:v>1</c:v>
                </c:pt>
                <c:pt idx="232">
                  <c:v>0</c:v>
                </c:pt>
                <c:pt idx="233">
                  <c:v>3</c:v>
                </c:pt>
                <c:pt idx="234">
                  <c:v>0</c:v>
                </c:pt>
                <c:pt idx="235">
                  <c:v>1</c:v>
                </c:pt>
                <c:pt idx="236">
                  <c:v>0</c:v>
                </c:pt>
                <c:pt idx="237">
                  <c:v>0</c:v>
                </c:pt>
                <c:pt idx="238">
                  <c:v>0</c:v>
                </c:pt>
                <c:pt idx="239">
                  <c:v>3</c:v>
                </c:pt>
                <c:pt idx="240">
                  <c:v>2</c:v>
                </c:pt>
                <c:pt idx="241">
                  <c:v>0</c:v>
                </c:pt>
                <c:pt idx="242">
                  <c:v>0</c:v>
                </c:pt>
                <c:pt idx="243">
                  <c:v>1</c:v>
                </c:pt>
                <c:pt idx="244">
                  <c:v>0</c:v>
                </c:pt>
                <c:pt idx="245">
                  <c:v>1</c:v>
                </c:pt>
                <c:pt idx="246">
                  <c:v>0</c:v>
                </c:pt>
                <c:pt idx="247">
                  <c:v>0</c:v>
                </c:pt>
                <c:pt idx="248">
                  <c:v>0</c:v>
                </c:pt>
                <c:pt idx="249">
                  <c:v>0</c:v>
                </c:pt>
                <c:pt idx="250">
                  <c:v>0</c:v>
                </c:pt>
                <c:pt idx="251">
                  <c:v>1</c:v>
                </c:pt>
                <c:pt idx="252">
                  <c:v>0</c:v>
                </c:pt>
                <c:pt idx="253">
                  <c:v>1</c:v>
                </c:pt>
                <c:pt idx="254">
                  <c:v>0</c:v>
                </c:pt>
                <c:pt idx="255">
                  <c:v>1</c:v>
                </c:pt>
                <c:pt idx="256">
                  <c:v>0</c:v>
                </c:pt>
                <c:pt idx="257">
                  <c:v>0</c:v>
                </c:pt>
                <c:pt idx="258">
                  <c:v>0</c:v>
                </c:pt>
                <c:pt idx="259">
                  <c:v>1</c:v>
                </c:pt>
                <c:pt idx="260">
                  <c:v>0</c:v>
                </c:pt>
                <c:pt idx="261">
                  <c:v>0</c:v>
                </c:pt>
                <c:pt idx="262">
                  <c:v>1</c:v>
                </c:pt>
                <c:pt idx="263">
                  <c:v>0</c:v>
                </c:pt>
                <c:pt idx="264">
                  <c:v>0</c:v>
                </c:pt>
                <c:pt idx="265">
                  <c:v>0</c:v>
                </c:pt>
                <c:pt idx="266">
                  <c:v>0</c:v>
                </c:pt>
                <c:pt idx="267">
                  <c:v>0</c:v>
                </c:pt>
                <c:pt idx="268">
                  <c:v>0</c:v>
                </c:pt>
                <c:pt idx="269">
                  <c:v>1</c:v>
                </c:pt>
                <c:pt idx="270">
                  <c:v>2</c:v>
                </c:pt>
                <c:pt idx="271">
                  <c:v>0</c:v>
                </c:pt>
                <c:pt idx="272">
                  <c:v>0</c:v>
                </c:pt>
                <c:pt idx="273">
                  <c:v>1</c:v>
                </c:pt>
                <c:pt idx="274">
                  <c:v>0</c:v>
                </c:pt>
                <c:pt idx="275">
                  <c:v>0</c:v>
                </c:pt>
                <c:pt idx="276">
                  <c:v>0</c:v>
                </c:pt>
                <c:pt idx="277">
                  <c:v>0</c:v>
                </c:pt>
                <c:pt idx="278">
                  <c:v>0</c:v>
                </c:pt>
                <c:pt idx="279">
                  <c:v>0</c:v>
                </c:pt>
                <c:pt idx="280">
                  <c:v>0</c:v>
                </c:pt>
                <c:pt idx="281">
                  <c:v>1</c:v>
                </c:pt>
                <c:pt idx="282">
                  <c:v>0</c:v>
                </c:pt>
                <c:pt idx="283">
                  <c:v>1</c:v>
                </c:pt>
                <c:pt idx="284">
                  <c:v>0</c:v>
                </c:pt>
                <c:pt idx="285">
                  <c:v>0</c:v>
                </c:pt>
              </c:numCache>
            </c:numRef>
          </c:val>
          <c:smooth val="0"/>
          <c:extLst>
            <c:ext xmlns:c16="http://schemas.microsoft.com/office/drawing/2014/chart" uri="{C3380CC4-5D6E-409C-BE32-E72D297353CC}">
              <c16:uniqueId val="{00000001-83D3-468C-B6DF-DDF9AA967F9D}"/>
            </c:ext>
          </c:extLst>
        </c:ser>
        <c:dLbls>
          <c:showLegendKey val="0"/>
          <c:showVal val="0"/>
          <c:showCatName val="0"/>
          <c:showSerName val="0"/>
          <c:showPercent val="0"/>
          <c:showBubbleSize val="0"/>
        </c:dLbls>
        <c:smooth val="0"/>
        <c:axId val="376958456"/>
        <c:axId val="376956816"/>
      </c:lineChart>
      <c:dateAx>
        <c:axId val="37695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56816"/>
        <c:crosses val="autoZero"/>
        <c:auto val="1"/>
        <c:lblOffset val="100"/>
        <c:baseTimeUnit val="days"/>
      </c:dateAx>
      <c:valAx>
        <c:axId val="37695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5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5.7046979865771998</c:v>
                </c:pt>
                <c:pt idx="29">
                  <c:v>0</c:v>
                </c:pt>
                <c:pt idx="30">
                  <c:v>0</c:v>
                </c:pt>
                <c:pt idx="31">
                  <c:v>0</c:v>
                </c:pt>
                <c:pt idx="32">
                  <c:v>0</c:v>
                </c:pt>
                <c:pt idx="33">
                  <c:v>0</c:v>
                </c:pt>
                <c:pt idx="34">
                  <c:v>0</c:v>
                </c:pt>
                <c:pt idx="35">
                  <c:v>12.467532467531999</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5.9872611464967997</c:v>
                </c:pt>
                <c:pt idx="55">
                  <c:v>5.1582649472449997</c:v>
                </c:pt>
                <c:pt idx="56">
                  <c:v>5.9550561797753003</c:v>
                </c:pt>
                <c:pt idx="57">
                  <c:v>6.2091503267974</c:v>
                </c:pt>
                <c:pt idx="58">
                  <c:v>5.6623931623932</c:v>
                </c:pt>
                <c:pt idx="59">
                  <c:v>0</c:v>
                </c:pt>
                <c:pt idx="60">
                  <c:v>2.0291363163370999</c:v>
                </c:pt>
                <c:pt idx="61">
                  <c:v>0</c:v>
                </c:pt>
                <c:pt idx="62">
                  <c:v>3.743842364532</c:v>
                </c:pt>
                <c:pt idx="63">
                  <c:v>4.3352601156068999</c:v>
                </c:pt>
                <c:pt idx="64">
                  <c:v>0</c:v>
                </c:pt>
                <c:pt idx="65">
                  <c:v>0</c:v>
                </c:pt>
                <c:pt idx="66">
                  <c:v>0</c:v>
                </c:pt>
                <c:pt idx="67">
                  <c:v>0</c:v>
                </c:pt>
                <c:pt idx="68">
                  <c:v>7.9034941763726998</c:v>
                </c:pt>
                <c:pt idx="69">
                  <c:v>11.929307805596</c:v>
                </c:pt>
                <c:pt idx="70">
                  <c:v>3.2768361581921002</c:v>
                </c:pt>
                <c:pt idx="71">
                  <c:v>2.8301886792453002</c:v>
                </c:pt>
                <c:pt idx="72">
                  <c:v>0</c:v>
                </c:pt>
                <c:pt idx="73">
                  <c:v>0</c:v>
                </c:pt>
                <c:pt idx="74">
                  <c:v>7.3324336482231001</c:v>
                </c:pt>
                <c:pt idx="75">
                  <c:v>0</c:v>
                </c:pt>
                <c:pt idx="76">
                  <c:v>0</c:v>
                </c:pt>
                <c:pt idx="77">
                  <c:v>0</c:v>
                </c:pt>
                <c:pt idx="78">
                  <c:v>0</c:v>
                </c:pt>
                <c:pt idx="79">
                  <c:v>0</c:v>
                </c:pt>
                <c:pt idx="80">
                  <c:v>0</c:v>
                </c:pt>
                <c:pt idx="81">
                  <c:v>0</c:v>
                </c:pt>
                <c:pt idx="82">
                  <c:v>0</c:v>
                </c:pt>
                <c:pt idx="83">
                  <c:v>1.8292682926829</c:v>
                </c:pt>
                <c:pt idx="84">
                  <c:v>0</c:v>
                </c:pt>
                <c:pt idx="85">
                  <c:v>0</c:v>
                </c:pt>
                <c:pt idx="86">
                  <c:v>0</c:v>
                </c:pt>
                <c:pt idx="87">
                  <c:v>0</c:v>
                </c:pt>
                <c:pt idx="88">
                  <c:v>0</c:v>
                </c:pt>
                <c:pt idx="89">
                  <c:v>0</c:v>
                </c:pt>
                <c:pt idx="90">
                  <c:v>0</c:v>
                </c:pt>
                <c:pt idx="91">
                  <c:v>0</c:v>
                </c:pt>
                <c:pt idx="92">
                  <c:v>0</c:v>
                </c:pt>
                <c:pt idx="93">
                  <c:v>0</c:v>
                </c:pt>
                <c:pt idx="94">
                  <c:v>0</c:v>
                </c:pt>
                <c:pt idx="95">
                  <c:v>0</c:v>
                </c:pt>
                <c:pt idx="96">
                  <c:v>3.1280076997113002</c:v>
                </c:pt>
                <c:pt idx="97">
                  <c:v>1.1071849234393001</c:v>
                </c:pt>
                <c:pt idx="98">
                  <c:v>3.8657407407407001</c:v>
                </c:pt>
                <c:pt idx="99">
                  <c:v>0</c:v>
                </c:pt>
                <c:pt idx="100">
                  <c:v>0</c:v>
                </c:pt>
                <c:pt idx="101">
                  <c:v>0</c:v>
                </c:pt>
                <c:pt idx="102">
                  <c:v>0</c:v>
                </c:pt>
                <c:pt idx="103">
                  <c:v>1.6977928692699</c:v>
                </c:pt>
                <c:pt idx="104">
                  <c:v>1.3229735405292</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0.98181818181818004</c:v>
                </c:pt>
                <c:pt idx="120">
                  <c:v>0</c:v>
                </c:pt>
                <c:pt idx="121">
                  <c:v>0</c:v>
                </c:pt>
                <c:pt idx="122">
                  <c:v>0</c:v>
                </c:pt>
                <c:pt idx="123">
                  <c:v>0</c:v>
                </c:pt>
                <c:pt idx="124">
                  <c:v>0</c:v>
                </c:pt>
                <c:pt idx="125">
                  <c:v>0.57331480194579998</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0.48136645962732999</c:v>
                </c:pt>
                <c:pt idx="140">
                  <c:v>0</c:v>
                </c:pt>
                <c:pt idx="141">
                  <c:v>0</c:v>
                </c:pt>
                <c:pt idx="142">
                  <c:v>0</c:v>
                </c:pt>
                <c:pt idx="143">
                  <c:v>0</c:v>
                </c:pt>
                <c:pt idx="144">
                  <c:v>0</c:v>
                </c:pt>
                <c:pt idx="145">
                  <c:v>0</c:v>
                </c:pt>
                <c:pt idx="146">
                  <c:v>0</c:v>
                </c:pt>
                <c:pt idx="147">
                  <c:v>0</c:v>
                </c:pt>
                <c:pt idx="148">
                  <c:v>0</c:v>
                </c:pt>
                <c:pt idx="149">
                  <c:v>0</c:v>
                </c:pt>
                <c:pt idx="150">
                  <c:v>0</c:v>
                </c:pt>
                <c:pt idx="151">
                  <c:v>1.2133891213389001</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1.0852713178294999</c:v>
                </c:pt>
                <c:pt idx="169">
                  <c:v>0</c:v>
                </c:pt>
                <c:pt idx="170">
                  <c:v>0</c:v>
                </c:pt>
                <c:pt idx="171">
                  <c:v>0</c:v>
                </c:pt>
                <c:pt idx="172">
                  <c:v>0</c:v>
                </c:pt>
                <c:pt idx="173">
                  <c:v>1.3613591810062999</c:v>
                </c:pt>
                <c:pt idx="174">
                  <c:v>0.96483704974271001</c:v>
                </c:pt>
                <c:pt idx="175">
                  <c:v>0</c:v>
                </c:pt>
                <c:pt idx="176">
                  <c:v>0</c:v>
                </c:pt>
                <c:pt idx="177">
                  <c:v>0.63173156586578005</c:v>
                </c:pt>
                <c:pt idx="178">
                  <c:v>0</c:v>
                </c:pt>
                <c:pt idx="179">
                  <c:v>0</c:v>
                </c:pt>
                <c:pt idx="180">
                  <c:v>0</c:v>
                </c:pt>
                <c:pt idx="181">
                  <c:v>0.93934246027780999</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2D8C-4DB5-B4FB-90B163D30091}"/>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2.6866720400107E-2</c:v>
                </c:pt>
                <c:pt idx="282">
                  <c:v>0</c:v>
                </c:pt>
                <c:pt idx="283">
                  <c:v>0.92499538527800995</c:v>
                </c:pt>
                <c:pt idx="284">
                  <c:v>0</c:v>
                </c:pt>
                <c:pt idx="285">
                  <c:v>0</c:v>
                </c:pt>
              </c:numCache>
            </c:numRef>
          </c:val>
          <c:smooth val="0"/>
          <c:extLst>
            <c:ext xmlns:c16="http://schemas.microsoft.com/office/drawing/2014/chart" uri="{C3380CC4-5D6E-409C-BE32-E72D297353CC}">
              <c16:uniqueId val="{00000001-2D8C-4DB5-B4FB-90B163D30091}"/>
            </c:ext>
          </c:extLst>
        </c:ser>
        <c:dLbls>
          <c:showLegendKey val="0"/>
          <c:showVal val="0"/>
          <c:showCatName val="0"/>
          <c:showSerName val="0"/>
          <c:showPercent val="0"/>
          <c:showBubbleSize val="0"/>
        </c:dLbls>
        <c:smooth val="0"/>
        <c:axId val="359178792"/>
        <c:axId val="359177152"/>
      </c:lineChart>
      <c:dateAx>
        <c:axId val="35917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77152"/>
        <c:crosses val="autoZero"/>
        <c:auto val="1"/>
        <c:lblOffset val="100"/>
        <c:baseTimeUnit val="days"/>
      </c:dateAx>
      <c:valAx>
        <c:axId val="35917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7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2</c:v>
                </c:pt>
                <c:pt idx="55">
                  <c:v>0</c:v>
                </c:pt>
                <c:pt idx="56">
                  <c:v>0</c:v>
                </c:pt>
                <c:pt idx="57">
                  <c:v>0</c:v>
                </c:pt>
                <c:pt idx="58">
                  <c:v>0</c:v>
                </c:pt>
                <c:pt idx="59">
                  <c:v>0</c:v>
                </c:pt>
                <c:pt idx="60">
                  <c:v>0</c:v>
                </c:pt>
                <c:pt idx="61">
                  <c:v>0</c:v>
                </c:pt>
                <c:pt idx="62">
                  <c:v>0</c:v>
                </c:pt>
                <c:pt idx="63">
                  <c:v>1</c:v>
                </c:pt>
                <c:pt idx="64">
                  <c:v>0</c:v>
                </c:pt>
                <c:pt idx="65">
                  <c:v>1</c:v>
                </c:pt>
                <c:pt idx="66">
                  <c:v>0</c:v>
                </c:pt>
                <c:pt idx="67">
                  <c:v>0</c:v>
                </c:pt>
                <c:pt idx="68">
                  <c:v>6</c:v>
                </c:pt>
                <c:pt idx="69">
                  <c:v>1</c:v>
                </c:pt>
                <c:pt idx="70">
                  <c:v>3</c:v>
                </c:pt>
                <c:pt idx="71">
                  <c:v>2</c:v>
                </c:pt>
                <c:pt idx="72">
                  <c:v>3</c:v>
                </c:pt>
                <c:pt idx="73">
                  <c:v>2</c:v>
                </c:pt>
                <c:pt idx="74">
                  <c:v>1</c:v>
                </c:pt>
                <c:pt idx="75">
                  <c:v>0</c:v>
                </c:pt>
                <c:pt idx="76">
                  <c:v>2</c:v>
                </c:pt>
                <c:pt idx="77">
                  <c:v>1</c:v>
                </c:pt>
                <c:pt idx="78">
                  <c:v>1</c:v>
                </c:pt>
                <c:pt idx="79">
                  <c:v>0</c:v>
                </c:pt>
                <c:pt idx="80">
                  <c:v>1</c:v>
                </c:pt>
                <c:pt idx="81">
                  <c:v>1</c:v>
                </c:pt>
                <c:pt idx="82">
                  <c:v>2</c:v>
                </c:pt>
                <c:pt idx="83">
                  <c:v>0</c:v>
                </c:pt>
                <c:pt idx="84">
                  <c:v>0</c:v>
                </c:pt>
                <c:pt idx="85">
                  <c:v>0</c:v>
                </c:pt>
                <c:pt idx="86">
                  <c:v>0</c:v>
                </c:pt>
                <c:pt idx="87">
                  <c:v>0</c:v>
                </c:pt>
                <c:pt idx="88">
                  <c:v>0</c:v>
                </c:pt>
                <c:pt idx="89">
                  <c:v>2</c:v>
                </c:pt>
                <c:pt idx="90">
                  <c:v>0</c:v>
                </c:pt>
                <c:pt idx="91">
                  <c:v>2</c:v>
                </c:pt>
                <c:pt idx="92">
                  <c:v>0</c:v>
                </c:pt>
                <c:pt idx="93">
                  <c:v>1</c:v>
                </c:pt>
                <c:pt idx="94">
                  <c:v>0</c:v>
                </c:pt>
                <c:pt idx="95">
                  <c:v>0</c:v>
                </c:pt>
                <c:pt idx="96">
                  <c:v>1</c:v>
                </c:pt>
                <c:pt idx="97">
                  <c:v>2</c:v>
                </c:pt>
                <c:pt idx="98">
                  <c:v>0</c:v>
                </c:pt>
                <c:pt idx="99">
                  <c:v>0</c:v>
                </c:pt>
                <c:pt idx="100">
                  <c:v>2</c:v>
                </c:pt>
                <c:pt idx="101">
                  <c:v>2</c:v>
                </c:pt>
                <c:pt idx="102">
                  <c:v>1</c:v>
                </c:pt>
                <c:pt idx="103">
                  <c:v>1</c:v>
                </c:pt>
                <c:pt idx="104">
                  <c:v>0</c:v>
                </c:pt>
                <c:pt idx="105">
                  <c:v>0</c:v>
                </c:pt>
                <c:pt idx="106">
                  <c:v>2</c:v>
                </c:pt>
                <c:pt idx="107">
                  <c:v>0</c:v>
                </c:pt>
                <c:pt idx="108">
                  <c:v>0</c:v>
                </c:pt>
                <c:pt idx="109">
                  <c:v>1</c:v>
                </c:pt>
                <c:pt idx="110">
                  <c:v>0</c:v>
                </c:pt>
                <c:pt idx="111">
                  <c:v>0</c:v>
                </c:pt>
                <c:pt idx="112">
                  <c:v>0</c:v>
                </c:pt>
                <c:pt idx="113">
                  <c:v>4</c:v>
                </c:pt>
                <c:pt idx="114">
                  <c:v>0</c:v>
                </c:pt>
                <c:pt idx="115">
                  <c:v>1</c:v>
                </c:pt>
                <c:pt idx="116">
                  <c:v>0</c:v>
                </c:pt>
                <c:pt idx="117">
                  <c:v>0</c:v>
                </c:pt>
                <c:pt idx="118">
                  <c:v>0</c:v>
                </c:pt>
                <c:pt idx="119">
                  <c:v>1</c:v>
                </c:pt>
                <c:pt idx="120">
                  <c:v>1</c:v>
                </c:pt>
                <c:pt idx="121">
                  <c:v>0</c:v>
                </c:pt>
                <c:pt idx="122">
                  <c:v>0</c:v>
                </c:pt>
                <c:pt idx="123">
                  <c:v>2</c:v>
                </c:pt>
                <c:pt idx="124">
                  <c:v>0</c:v>
                </c:pt>
                <c:pt idx="125">
                  <c:v>1</c:v>
                </c:pt>
                <c:pt idx="126">
                  <c:v>0</c:v>
                </c:pt>
                <c:pt idx="127">
                  <c:v>0</c:v>
                </c:pt>
                <c:pt idx="128">
                  <c:v>1</c:v>
                </c:pt>
                <c:pt idx="129">
                  <c:v>0</c:v>
                </c:pt>
                <c:pt idx="130">
                  <c:v>1</c:v>
                </c:pt>
                <c:pt idx="131">
                  <c:v>0</c:v>
                </c:pt>
                <c:pt idx="132">
                  <c:v>0</c:v>
                </c:pt>
                <c:pt idx="133">
                  <c:v>0</c:v>
                </c:pt>
                <c:pt idx="134">
                  <c:v>2</c:v>
                </c:pt>
                <c:pt idx="135">
                  <c:v>0</c:v>
                </c:pt>
                <c:pt idx="136">
                  <c:v>0</c:v>
                </c:pt>
                <c:pt idx="137">
                  <c:v>0</c:v>
                </c:pt>
                <c:pt idx="138">
                  <c:v>1</c:v>
                </c:pt>
                <c:pt idx="139">
                  <c:v>1</c:v>
                </c:pt>
                <c:pt idx="140">
                  <c:v>0</c:v>
                </c:pt>
                <c:pt idx="141">
                  <c:v>1</c:v>
                </c:pt>
                <c:pt idx="142">
                  <c:v>0</c:v>
                </c:pt>
                <c:pt idx="143">
                  <c:v>0</c:v>
                </c:pt>
                <c:pt idx="144">
                  <c:v>0</c:v>
                </c:pt>
                <c:pt idx="145">
                  <c:v>0</c:v>
                </c:pt>
                <c:pt idx="146">
                  <c:v>0</c:v>
                </c:pt>
                <c:pt idx="147">
                  <c:v>1</c:v>
                </c:pt>
                <c:pt idx="148">
                  <c:v>0</c:v>
                </c:pt>
                <c:pt idx="149">
                  <c:v>1</c:v>
                </c:pt>
                <c:pt idx="150">
                  <c:v>1</c:v>
                </c:pt>
                <c:pt idx="151">
                  <c:v>0</c:v>
                </c:pt>
                <c:pt idx="152">
                  <c:v>0</c:v>
                </c:pt>
                <c:pt idx="153">
                  <c:v>0</c:v>
                </c:pt>
                <c:pt idx="154">
                  <c:v>0</c:v>
                </c:pt>
                <c:pt idx="155">
                  <c:v>1</c:v>
                </c:pt>
                <c:pt idx="156">
                  <c:v>1</c:v>
                </c:pt>
                <c:pt idx="157">
                  <c:v>0</c:v>
                </c:pt>
                <c:pt idx="158">
                  <c:v>1</c:v>
                </c:pt>
                <c:pt idx="159">
                  <c:v>0</c:v>
                </c:pt>
                <c:pt idx="160">
                  <c:v>1</c:v>
                </c:pt>
                <c:pt idx="161">
                  <c:v>0</c:v>
                </c:pt>
                <c:pt idx="162">
                  <c:v>1</c:v>
                </c:pt>
                <c:pt idx="163">
                  <c:v>0</c:v>
                </c:pt>
                <c:pt idx="164">
                  <c:v>0</c:v>
                </c:pt>
                <c:pt idx="165">
                  <c:v>1</c:v>
                </c:pt>
                <c:pt idx="166">
                  <c:v>3</c:v>
                </c:pt>
                <c:pt idx="167">
                  <c:v>2</c:v>
                </c:pt>
                <c:pt idx="168">
                  <c:v>0</c:v>
                </c:pt>
                <c:pt idx="169">
                  <c:v>0</c:v>
                </c:pt>
                <c:pt idx="170">
                  <c:v>4</c:v>
                </c:pt>
                <c:pt idx="171">
                  <c:v>3</c:v>
                </c:pt>
                <c:pt idx="172">
                  <c:v>3</c:v>
                </c:pt>
                <c:pt idx="173">
                  <c:v>1</c:v>
                </c:pt>
                <c:pt idx="174">
                  <c:v>1</c:v>
                </c:pt>
                <c:pt idx="175">
                  <c:v>0</c:v>
                </c:pt>
                <c:pt idx="176">
                  <c:v>0</c:v>
                </c:pt>
                <c:pt idx="177">
                  <c:v>1</c:v>
                </c:pt>
                <c:pt idx="178">
                  <c:v>0</c:v>
                </c:pt>
                <c:pt idx="179">
                  <c:v>0</c:v>
                </c:pt>
                <c:pt idx="180">
                  <c:v>3</c:v>
                </c:pt>
                <c:pt idx="181">
                  <c:v>1</c:v>
                </c:pt>
                <c:pt idx="182">
                  <c:v>1</c:v>
                </c:pt>
                <c:pt idx="183">
                  <c:v>0</c:v>
                </c:pt>
                <c:pt idx="184">
                  <c:v>0</c:v>
                </c:pt>
                <c:pt idx="185">
                  <c:v>0</c:v>
                </c:pt>
                <c:pt idx="186">
                  <c:v>0</c:v>
                </c:pt>
                <c:pt idx="187">
                  <c:v>1</c:v>
                </c:pt>
                <c:pt idx="188">
                  <c:v>3</c:v>
                </c:pt>
                <c:pt idx="189">
                  <c:v>1</c:v>
                </c:pt>
                <c:pt idx="190">
                  <c:v>1</c:v>
                </c:pt>
                <c:pt idx="191">
                  <c:v>0</c:v>
                </c:pt>
                <c:pt idx="192">
                  <c:v>0</c:v>
                </c:pt>
                <c:pt idx="193">
                  <c:v>1</c:v>
                </c:pt>
                <c:pt idx="194">
                  <c:v>0</c:v>
                </c:pt>
                <c:pt idx="195">
                  <c:v>1</c:v>
                </c:pt>
                <c:pt idx="196">
                  <c:v>0</c:v>
                </c:pt>
                <c:pt idx="197">
                  <c:v>0</c:v>
                </c:pt>
                <c:pt idx="198">
                  <c:v>0</c:v>
                </c:pt>
                <c:pt idx="199">
                  <c:v>1</c:v>
                </c:pt>
                <c:pt idx="200">
                  <c:v>0</c:v>
                </c:pt>
                <c:pt idx="201">
                  <c:v>2</c:v>
                </c:pt>
                <c:pt idx="202">
                  <c:v>2</c:v>
                </c:pt>
                <c:pt idx="203">
                  <c:v>2</c:v>
                </c:pt>
                <c:pt idx="204">
                  <c:v>0</c:v>
                </c:pt>
                <c:pt idx="205">
                  <c:v>1</c:v>
                </c:pt>
                <c:pt idx="206">
                  <c:v>0</c:v>
                </c:pt>
                <c:pt idx="207">
                  <c:v>0</c:v>
                </c:pt>
                <c:pt idx="208">
                  <c:v>3</c:v>
                </c:pt>
                <c:pt idx="209">
                  <c:v>0</c:v>
                </c:pt>
                <c:pt idx="210">
                  <c:v>0</c:v>
                </c:pt>
                <c:pt idx="211">
                  <c:v>1</c:v>
                </c:pt>
                <c:pt idx="212">
                  <c:v>0</c:v>
                </c:pt>
                <c:pt idx="213">
                  <c:v>1</c:v>
                </c:pt>
                <c:pt idx="214">
                  <c:v>0</c:v>
                </c:pt>
                <c:pt idx="215">
                  <c:v>1</c:v>
                </c:pt>
                <c:pt idx="216">
                  <c:v>1</c:v>
                </c:pt>
                <c:pt idx="217">
                  <c:v>0</c:v>
                </c:pt>
                <c:pt idx="218">
                  <c:v>0</c:v>
                </c:pt>
                <c:pt idx="219">
                  <c:v>1</c:v>
                </c:pt>
                <c:pt idx="220">
                  <c:v>0</c:v>
                </c:pt>
                <c:pt idx="221">
                  <c:v>0</c:v>
                </c:pt>
                <c:pt idx="222">
                  <c:v>1</c:v>
                </c:pt>
                <c:pt idx="223">
                  <c:v>0</c:v>
                </c:pt>
                <c:pt idx="224">
                  <c:v>0</c:v>
                </c:pt>
                <c:pt idx="225">
                  <c:v>0</c:v>
                </c:pt>
                <c:pt idx="226">
                  <c:v>2</c:v>
                </c:pt>
                <c:pt idx="227">
                  <c:v>2</c:v>
                </c:pt>
                <c:pt idx="228">
                  <c:v>1</c:v>
                </c:pt>
                <c:pt idx="229">
                  <c:v>0</c:v>
                </c:pt>
                <c:pt idx="230">
                  <c:v>2</c:v>
                </c:pt>
                <c:pt idx="231">
                  <c:v>1</c:v>
                </c:pt>
                <c:pt idx="232">
                  <c:v>1</c:v>
                </c:pt>
                <c:pt idx="233">
                  <c:v>0</c:v>
                </c:pt>
                <c:pt idx="234">
                  <c:v>1</c:v>
                </c:pt>
                <c:pt idx="235">
                  <c:v>1</c:v>
                </c:pt>
                <c:pt idx="236">
                  <c:v>0</c:v>
                </c:pt>
                <c:pt idx="237">
                  <c:v>0</c:v>
                </c:pt>
                <c:pt idx="238">
                  <c:v>1</c:v>
                </c:pt>
                <c:pt idx="239">
                  <c:v>4</c:v>
                </c:pt>
                <c:pt idx="240">
                  <c:v>2</c:v>
                </c:pt>
                <c:pt idx="241">
                  <c:v>1</c:v>
                </c:pt>
                <c:pt idx="242">
                  <c:v>3</c:v>
                </c:pt>
                <c:pt idx="243">
                  <c:v>2</c:v>
                </c:pt>
                <c:pt idx="244">
                  <c:v>1</c:v>
                </c:pt>
                <c:pt idx="245">
                  <c:v>0</c:v>
                </c:pt>
                <c:pt idx="246">
                  <c:v>0</c:v>
                </c:pt>
                <c:pt idx="247">
                  <c:v>0</c:v>
                </c:pt>
                <c:pt idx="248">
                  <c:v>0</c:v>
                </c:pt>
                <c:pt idx="249">
                  <c:v>1</c:v>
                </c:pt>
                <c:pt idx="250">
                  <c:v>0</c:v>
                </c:pt>
                <c:pt idx="251">
                  <c:v>0</c:v>
                </c:pt>
                <c:pt idx="252">
                  <c:v>1</c:v>
                </c:pt>
                <c:pt idx="253">
                  <c:v>0</c:v>
                </c:pt>
                <c:pt idx="254">
                  <c:v>0</c:v>
                </c:pt>
                <c:pt idx="255">
                  <c:v>1</c:v>
                </c:pt>
                <c:pt idx="256">
                  <c:v>1</c:v>
                </c:pt>
                <c:pt idx="257">
                  <c:v>0</c:v>
                </c:pt>
                <c:pt idx="258">
                  <c:v>0</c:v>
                </c:pt>
                <c:pt idx="259">
                  <c:v>0</c:v>
                </c:pt>
                <c:pt idx="260">
                  <c:v>0</c:v>
                </c:pt>
                <c:pt idx="261">
                  <c:v>0</c:v>
                </c:pt>
                <c:pt idx="262">
                  <c:v>0</c:v>
                </c:pt>
                <c:pt idx="263">
                  <c:v>0</c:v>
                </c:pt>
                <c:pt idx="264">
                  <c:v>1</c:v>
                </c:pt>
                <c:pt idx="265">
                  <c:v>0</c:v>
                </c:pt>
                <c:pt idx="266">
                  <c:v>0</c:v>
                </c:pt>
                <c:pt idx="267">
                  <c:v>1</c:v>
                </c:pt>
                <c:pt idx="268">
                  <c:v>0</c:v>
                </c:pt>
                <c:pt idx="269">
                  <c:v>0</c:v>
                </c:pt>
                <c:pt idx="270">
                  <c:v>0</c:v>
                </c:pt>
                <c:pt idx="271">
                  <c:v>2</c:v>
                </c:pt>
                <c:pt idx="272">
                  <c:v>0</c:v>
                </c:pt>
                <c:pt idx="273">
                  <c:v>3</c:v>
                </c:pt>
                <c:pt idx="274">
                  <c:v>2</c:v>
                </c:pt>
                <c:pt idx="275">
                  <c:v>1</c:v>
                </c:pt>
                <c:pt idx="276">
                  <c:v>0</c:v>
                </c:pt>
                <c:pt idx="277">
                  <c:v>1</c:v>
                </c:pt>
                <c:pt idx="278">
                  <c:v>2</c:v>
                </c:pt>
                <c:pt idx="279">
                  <c:v>2</c:v>
                </c:pt>
                <c:pt idx="280">
                  <c:v>0</c:v>
                </c:pt>
                <c:pt idx="281">
                  <c:v>0</c:v>
                </c:pt>
                <c:pt idx="282">
                  <c:v>1</c:v>
                </c:pt>
                <c:pt idx="283">
                  <c:v>1</c:v>
                </c:pt>
                <c:pt idx="284">
                  <c:v>1</c:v>
                </c:pt>
                <c:pt idx="285">
                  <c:v>0</c:v>
                </c:pt>
              </c:numCache>
            </c:numRef>
          </c:val>
          <c:smooth val="0"/>
          <c:extLst>
            <c:ext xmlns:c16="http://schemas.microsoft.com/office/drawing/2014/chart" uri="{C3380CC4-5D6E-409C-BE32-E72D297353CC}">
              <c16:uniqueId val="{00000000-EDFA-4C90-BA54-DD1A605A8AB5}"/>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EDFA-4C90-BA54-DD1A605A8AB5}"/>
            </c:ext>
          </c:extLst>
        </c:ser>
        <c:dLbls>
          <c:showLegendKey val="0"/>
          <c:showVal val="0"/>
          <c:showCatName val="0"/>
          <c:showSerName val="0"/>
          <c:showPercent val="0"/>
          <c:showBubbleSize val="0"/>
        </c:dLbls>
        <c:smooth val="0"/>
        <c:axId val="359176824"/>
        <c:axId val="359184040"/>
      </c:lineChart>
      <c:dateAx>
        <c:axId val="35917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84040"/>
        <c:crosses val="autoZero"/>
        <c:auto val="1"/>
        <c:lblOffset val="100"/>
        <c:baseTimeUnit val="days"/>
      </c:dateAx>
      <c:valAx>
        <c:axId val="35918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7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NEO</c:v>
                </c:pt>
              </c:strCache>
            </c:strRef>
          </c:tx>
          <c:spPr>
            <a:solidFill>
              <a:schemeClr val="accent1"/>
            </a:solidFill>
            <a:ln>
              <a:noFill/>
            </a:ln>
            <a:effectLst/>
          </c:spPr>
          <c:invertIfNegative val="0"/>
          <c:cat>
            <c:strRef>
              <c:f>Sheet1!$A$2:$A$8</c:f>
              <c:strCache>
                <c:ptCount val="7"/>
                <c:pt idx="0">
                  <c:v>Event</c:v>
                </c:pt>
                <c:pt idx="1">
                  <c:v>Link</c:v>
                </c:pt>
                <c:pt idx="2">
                  <c:v>Photo</c:v>
                </c:pt>
                <c:pt idx="3">
                  <c:v>Status</c:v>
                </c:pt>
                <c:pt idx="4">
                  <c:v>YouTube Video</c:v>
                </c:pt>
                <c:pt idx="5">
                  <c:v>Live Video</c:v>
                </c:pt>
                <c:pt idx="6">
                  <c:v>Video</c:v>
                </c:pt>
              </c:strCache>
            </c:strRef>
          </c:cat>
          <c:val>
            <c:numRef>
              <c:f>Sheet1!$B$2:$B$8</c:f>
              <c:numCache>
                <c:formatCode>General</c:formatCode>
                <c:ptCount val="7"/>
                <c:pt idx="0">
                  <c:v>1.3485812924803</c:v>
                </c:pt>
                <c:pt idx="1">
                  <c:v>4.0607592203490004</c:v>
                </c:pt>
                <c:pt idx="2">
                  <c:v>3.4394363830816999</c:v>
                </c:pt>
                <c:pt idx="3">
                  <c:v>2.5854791428566002</c:v>
                </c:pt>
                <c:pt idx="4">
                  <c:v>0.97467635702929001</c:v>
                </c:pt>
                <c:pt idx="5">
                  <c:v>0</c:v>
                </c:pt>
                <c:pt idx="6">
                  <c:v>0</c:v>
                </c:pt>
              </c:numCache>
            </c:numRef>
          </c:val>
          <c:extLst>
            <c:ext xmlns:c16="http://schemas.microsoft.com/office/drawing/2014/chart" uri="{C3380CC4-5D6E-409C-BE32-E72D297353CC}">
              <c16:uniqueId val="{00000000-D286-4845-908A-320E663C671E}"/>
            </c:ext>
          </c:extLst>
        </c:ser>
        <c:ser>
          <c:idx val="1"/>
          <c:order val="1"/>
          <c:tx>
            <c:strRef>
              <c:f>Sheet1!$C$1</c:f>
              <c:strCache>
                <c:ptCount val="1"/>
                <c:pt idx="0">
                  <c:v>NEO - Smart Economy</c:v>
                </c:pt>
              </c:strCache>
            </c:strRef>
          </c:tx>
          <c:spPr>
            <a:solidFill>
              <a:schemeClr val="accent2"/>
            </a:solidFill>
            <a:ln>
              <a:noFill/>
            </a:ln>
            <a:effectLst/>
          </c:spPr>
          <c:invertIfNegative val="0"/>
          <c:cat>
            <c:strRef>
              <c:f>Sheet1!$A$2:$A$8</c:f>
              <c:strCache>
                <c:ptCount val="7"/>
                <c:pt idx="0">
                  <c:v>Event</c:v>
                </c:pt>
                <c:pt idx="1">
                  <c:v>Link</c:v>
                </c:pt>
                <c:pt idx="2">
                  <c:v>Photo</c:v>
                </c:pt>
                <c:pt idx="3">
                  <c:v>Status</c:v>
                </c:pt>
                <c:pt idx="4">
                  <c:v>YouTube Video</c:v>
                </c:pt>
                <c:pt idx="5">
                  <c:v>Live Video</c:v>
                </c:pt>
                <c:pt idx="6">
                  <c:v>Video</c:v>
                </c:pt>
              </c:strCache>
            </c:strRef>
          </c:cat>
          <c:val>
            <c:numRef>
              <c:f>Sheet1!$C$2:$C$8</c:f>
              <c:numCache>
                <c:formatCode>General</c:formatCode>
                <c:ptCount val="7"/>
                <c:pt idx="1">
                  <c:v>1.9211885753318999E-2</c:v>
                </c:pt>
                <c:pt idx="3">
                  <c:v>0</c:v>
                </c:pt>
                <c:pt idx="4">
                  <c:v>0</c:v>
                </c:pt>
                <c:pt idx="6">
                  <c:v>0.47497560702253</c:v>
                </c:pt>
              </c:numCache>
            </c:numRef>
          </c:val>
          <c:extLst>
            <c:ext xmlns:c16="http://schemas.microsoft.com/office/drawing/2014/chart" uri="{C3380CC4-5D6E-409C-BE32-E72D297353CC}">
              <c16:uniqueId val="{00000001-D286-4845-908A-320E663C671E}"/>
            </c:ext>
          </c:extLst>
        </c:ser>
        <c:dLbls>
          <c:showLegendKey val="0"/>
          <c:showVal val="0"/>
          <c:showCatName val="0"/>
          <c:showSerName val="0"/>
          <c:showPercent val="0"/>
          <c:showBubbleSize val="0"/>
        </c:dLbls>
        <c:gapWidth val="219"/>
        <c:overlap val="-27"/>
        <c:axId val="359186008"/>
        <c:axId val="359187648"/>
      </c:barChart>
      <c:catAx>
        <c:axId val="35918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87648"/>
        <c:crosses val="autoZero"/>
        <c:auto val="1"/>
        <c:lblAlgn val="ctr"/>
        <c:lblOffset val="100"/>
        <c:noMultiLvlLbl val="0"/>
      </c:catAx>
      <c:valAx>
        <c:axId val="35918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8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NEO - Smart Economy</c:v>
                </c:pt>
                <c:pt idx="1">
                  <c:v>NEO</c:v>
                </c:pt>
              </c:strCache>
            </c:strRef>
          </c:cat>
          <c:val>
            <c:numRef>
              <c:f>Sheet1!$A$2:$B$2</c:f>
              <c:numCache>
                <c:formatCode>General</c:formatCode>
                <c:ptCount val="2"/>
                <c:pt idx="0">
                  <c:v>49170</c:v>
                </c:pt>
                <c:pt idx="1">
                  <c:v>24481</c:v>
                </c:pt>
              </c:numCache>
            </c:numRef>
          </c:val>
          <c:extLst>
            <c:ext xmlns:c16="http://schemas.microsoft.com/office/drawing/2014/chart" uri="{C3380CC4-5D6E-409C-BE32-E72D297353CC}">
              <c16:uniqueId val="{00000000-4448-42A7-902E-0A967FDAA7B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3</c:v>
                </c:pt>
                <c:pt idx="199">
                  <c:v>4</c:v>
                </c:pt>
                <c:pt idx="200">
                  <c:v>4</c:v>
                </c:pt>
                <c:pt idx="201">
                  <c:v>5</c:v>
                </c:pt>
                <c:pt idx="202">
                  <c:v>5</c:v>
                </c:pt>
                <c:pt idx="203">
                  <c:v>7</c:v>
                </c:pt>
                <c:pt idx="204">
                  <c:v>7</c:v>
                </c:pt>
                <c:pt idx="205">
                  <c:v>7</c:v>
                </c:pt>
                <c:pt idx="206">
                  <c:v>7</c:v>
                </c:pt>
                <c:pt idx="207">
                  <c:v>7</c:v>
                </c:pt>
                <c:pt idx="208">
                  <c:v>7</c:v>
                </c:pt>
                <c:pt idx="209">
                  <c:v>7</c:v>
                </c:pt>
                <c:pt idx="210">
                  <c:v>8</c:v>
                </c:pt>
                <c:pt idx="211">
                  <c:v>9</c:v>
                </c:pt>
                <c:pt idx="212">
                  <c:v>10</c:v>
                </c:pt>
                <c:pt idx="213">
                  <c:v>10</c:v>
                </c:pt>
                <c:pt idx="214">
                  <c:v>16</c:v>
                </c:pt>
                <c:pt idx="215">
                  <c:v>20</c:v>
                </c:pt>
                <c:pt idx="216">
                  <c:v>22</c:v>
                </c:pt>
                <c:pt idx="217">
                  <c:v>22</c:v>
                </c:pt>
                <c:pt idx="218">
                  <c:v>23</c:v>
                </c:pt>
                <c:pt idx="219">
                  <c:v>23</c:v>
                </c:pt>
                <c:pt idx="220">
                  <c:v>23</c:v>
                </c:pt>
                <c:pt idx="221">
                  <c:v>23</c:v>
                </c:pt>
                <c:pt idx="222">
                  <c:v>23</c:v>
                </c:pt>
                <c:pt idx="223">
                  <c:v>23</c:v>
                </c:pt>
                <c:pt idx="224">
                  <c:v>23</c:v>
                </c:pt>
                <c:pt idx="225">
                  <c:v>24</c:v>
                </c:pt>
                <c:pt idx="226">
                  <c:v>24</c:v>
                </c:pt>
                <c:pt idx="227">
                  <c:v>23</c:v>
                </c:pt>
                <c:pt idx="228">
                  <c:v>26</c:v>
                </c:pt>
                <c:pt idx="229">
                  <c:v>26</c:v>
                </c:pt>
                <c:pt idx="230">
                  <c:v>29</c:v>
                </c:pt>
                <c:pt idx="231">
                  <c:v>29</c:v>
                </c:pt>
                <c:pt idx="232">
                  <c:v>29</c:v>
                </c:pt>
                <c:pt idx="233">
                  <c:v>29</c:v>
                </c:pt>
                <c:pt idx="234">
                  <c:v>29</c:v>
                </c:pt>
                <c:pt idx="235">
                  <c:v>29</c:v>
                </c:pt>
                <c:pt idx="236">
                  <c:v>29</c:v>
                </c:pt>
                <c:pt idx="237">
                  <c:v>29</c:v>
                </c:pt>
                <c:pt idx="238">
                  <c:v>29</c:v>
                </c:pt>
                <c:pt idx="239">
                  <c:v>30</c:v>
                </c:pt>
                <c:pt idx="240">
                  <c:v>30</c:v>
                </c:pt>
                <c:pt idx="241">
                  <c:v>30</c:v>
                </c:pt>
                <c:pt idx="242">
                  <c:v>30</c:v>
                </c:pt>
                <c:pt idx="243">
                  <c:v>30</c:v>
                </c:pt>
                <c:pt idx="244">
                  <c:v>32</c:v>
                </c:pt>
                <c:pt idx="245">
                  <c:v>32</c:v>
                </c:pt>
                <c:pt idx="246">
                  <c:v>32</c:v>
                </c:pt>
                <c:pt idx="247">
                  <c:v>32</c:v>
                </c:pt>
                <c:pt idx="248">
                  <c:v>32</c:v>
                </c:pt>
                <c:pt idx="249">
                  <c:v>32</c:v>
                </c:pt>
                <c:pt idx="250">
                  <c:v>32</c:v>
                </c:pt>
                <c:pt idx="251">
                  <c:v>32</c:v>
                </c:pt>
                <c:pt idx="252">
                  <c:v>33</c:v>
                </c:pt>
                <c:pt idx="253">
                  <c:v>33</c:v>
                </c:pt>
                <c:pt idx="254">
                  <c:v>33</c:v>
                </c:pt>
                <c:pt idx="255">
                  <c:v>33</c:v>
                </c:pt>
                <c:pt idx="256">
                  <c:v>34</c:v>
                </c:pt>
                <c:pt idx="257">
                  <c:v>34</c:v>
                </c:pt>
                <c:pt idx="258">
                  <c:v>34</c:v>
                </c:pt>
                <c:pt idx="259">
                  <c:v>34</c:v>
                </c:pt>
                <c:pt idx="260">
                  <c:v>34</c:v>
                </c:pt>
                <c:pt idx="261">
                  <c:v>34</c:v>
                </c:pt>
                <c:pt idx="262">
                  <c:v>34</c:v>
                </c:pt>
                <c:pt idx="263">
                  <c:v>34</c:v>
                </c:pt>
                <c:pt idx="264">
                  <c:v>34</c:v>
                </c:pt>
                <c:pt idx="265">
                  <c:v>34</c:v>
                </c:pt>
                <c:pt idx="266">
                  <c:v>34</c:v>
                </c:pt>
                <c:pt idx="267">
                  <c:v>34</c:v>
                </c:pt>
                <c:pt idx="268">
                  <c:v>34</c:v>
                </c:pt>
                <c:pt idx="269">
                  <c:v>34</c:v>
                </c:pt>
                <c:pt idx="270">
                  <c:v>34</c:v>
                </c:pt>
                <c:pt idx="271">
                  <c:v>34</c:v>
                </c:pt>
                <c:pt idx="272">
                  <c:v>34</c:v>
                </c:pt>
                <c:pt idx="273">
                  <c:v>34</c:v>
                </c:pt>
                <c:pt idx="274">
                  <c:v>34</c:v>
                </c:pt>
                <c:pt idx="275">
                  <c:v>34</c:v>
                </c:pt>
                <c:pt idx="276">
                  <c:v>34</c:v>
                </c:pt>
                <c:pt idx="277">
                  <c:v>34</c:v>
                </c:pt>
                <c:pt idx="278">
                  <c:v>34</c:v>
                </c:pt>
                <c:pt idx="279">
                  <c:v>33</c:v>
                </c:pt>
                <c:pt idx="280">
                  <c:v>33</c:v>
                </c:pt>
                <c:pt idx="281">
                  <c:v>33</c:v>
                </c:pt>
                <c:pt idx="282">
                  <c:v>33</c:v>
                </c:pt>
                <c:pt idx="283">
                  <c:v>33</c:v>
                </c:pt>
                <c:pt idx="284">
                  <c:v>33</c:v>
                </c:pt>
                <c:pt idx="285">
                  <c:v>33</c:v>
                </c:pt>
              </c:numCache>
            </c:numRef>
          </c:val>
          <c:smooth val="0"/>
          <c:extLst>
            <c:ext xmlns:c16="http://schemas.microsoft.com/office/drawing/2014/chart" uri="{C3380CC4-5D6E-409C-BE32-E72D297353CC}">
              <c16:uniqueId val="{00000000-BA43-40F2-8A1B-CF88249D6D34}"/>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BA43-40F2-8A1B-CF88249D6D34}"/>
            </c:ext>
          </c:extLst>
        </c:ser>
        <c:dLbls>
          <c:showLegendKey val="0"/>
          <c:showVal val="0"/>
          <c:showCatName val="0"/>
          <c:showSerName val="0"/>
          <c:showPercent val="0"/>
          <c:showBubbleSize val="0"/>
        </c:dLbls>
        <c:smooth val="0"/>
        <c:axId val="214935896"/>
        <c:axId val="214932616"/>
      </c:lineChart>
      <c:dateAx>
        <c:axId val="21493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32616"/>
        <c:crosses val="autoZero"/>
        <c:auto val="1"/>
        <c:lblOffset val="100"/>
        <c:baseTimeUnit val="days"/>
      </c:dateAx>
      <c:valAx>
        <c:axId val="21493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3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42</c:v>
                </c:pt>
                <c:pt idx="1">
                  <c:v>65</c:v>
                </c:pt>
              </c:numCache>
            </c:numRef>
          </c:val>
          <c:extLst>
            <c:ext xmlns:c16="http://schemas.microsoft.com/office/drawing/2014/chart" uri="{C3380CC4-5D6E-409C-BE32-E72D297353CC}">
              <c16:uniqueId val="{00000000-9FDC-444F-B2FA-AFFFC3CD6E44}"/>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NEO</c:v>
                </c:pt>
                <c:pt idx="1">
                  <c:v>NEO - Smart Economy</c:v>
                </c:pt>
              </c:strCache>
            </c:strRef>
          </c:cat>
          <c:val>
            <c:numRef>
              <c:f>Sheet1!$C$2:$C$3</c:f>
              <c:numCache>
                <c:formatCode>General</c:formatCode>
                <c:ptCount val="2"/>
                <c:pt idx="0">
                  <c:v>6</c:v>
                </c:pt>
                <c:pt idx="1">
                  <c:v>3</c:v>
                </c:pt>
              </c:numCache>
            </c:numRef>
          </c:val>
          <c:extLst>
            <c:ext xmlns:c16="http://schemas.microsoft.com/office/drawing/2014/chart" uri="{C3380CC4-5D6E-409C-BE32-E72D297353CC}">
              <c16:uniqueId val="{00000001-9FDC-444F-B2FA-AFFFC3CD6E44}"/>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NEO</c:v>
                </c:pt>
                <c:pt idx="1">
                  <c:v>NEO - Smart Economy</c:v>
                </c:pt>
              </c:strCache>
            </c:strRef>
          </c:cat>
          <c:val>
            <c:numRef>
              <c:f>Sheet1!$D$2:$D$3</c:f>
              <c:numCache>
                <c:formatCode>General</c:formatCode>
                <c:ptCount val="2"/>
                <c:pt idx="0">
                  <c:v>0</c:v>
                </c:pt>
                <c:pt idx="1">
                  <c:v>10</c:v>
                </c:pt>
              </c:numCache>
            </c:numRef>
          </c:val>
          <c:extLst>
            <c:ext xmlns:c16="http://schemas.microsoft.com/office/drawing/2014/chart" uri="{C3380CC4-5D6E-409C-BE32-E72D297353CC}">
              <c16:uniqueId val="{00000002-9FDC-444F-B2FA-AFFFC3CD6E44}"/>
            </c:ext>
          </c:extLst>
        </c:ser>
        <c:dLbls>
          <c:showLegendKey val="0"/>
          <c:showVal val="0"/>
          <c:showCatName val="0"/>
          <c:showSerName val="0"/>
          <c:showPercent val="0"/>
          <c:showBubbleSize val="0"/>
        </c:dLbls>
        <c:gapWidth val="150"/>
        <c:overlap val="100"/>
        <c:axId val="214938520"/>
        <c:axId val="214934912"/>
      </c:barChart>
      <c:catAx>
        <c:axId val="21493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34912"/>
        <c:crosses val="autoZero"/>
        <c:auto val="1"/>
        <c:lblAlgn val="ctr"/>
        <c:lblOffset val="100"/>
        <c:noMultiLvlLbl val="0"/>
      </c:catAx>
      <c:valAx>
        <c:axId val="214934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3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3020</c:v>
                </c:pt>
                <c:pt idx="1">
                  <c:v>11329</c:v>
                </c:pt>
              </c:numCache>
            </c:numRef>
          </c:val>
          <c:extLst>
            <c:ext xmlns:c16="http://schemas.microsoft.com/office/drawing/2014/chart" uri="{C3380CC4-5D6E-409C-BE32-E72D297353CC}">
              <c16:uniqueId val="{00000000-6F23-49E7-B456-5D54B58CAA93}"/>
            </c:ext>
          </c:extLst>
        </c:ser>
        <c:dLbls>
          <c:showLegendKey val="0"/>
          <c:showVal val="0"/>
          <c:showCatName val="0"/>
          <c:showSerName val="0"/>
          <c:showPercent val="0"/>
          <c:showBubbleSize val="0"/>
        </c:dLbls>
        <c:gapWidth val="219"/>
        <c:overlap val="-27"/>
        <c:axId val="214929992"/>
        <c:axId val="214930976"/>
      </c:barChart>
      <c:catAx>
        <c:axId val="21492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30976"/>
        <c:crosses val="autoZero"/>
        <c:auto val="1"/>
        <c:lblAlgn val="ctr"/>
        <c:lblOffset val="100"/>
        <c:noMultiLvlLbl val="0"/>
      </c:catAx>
      <c:valAx>
        <c:axId val="21493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2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1</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C526-42DB-8EAD-882750545874}"/>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1</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0</c:v>
                </c:pt>
                <c:pt idx="124">
                  <c:v>1</c:v>
                </c:pt>
                <c:pt idx="125">
                  <c:v>0</c:v>
                </c:pt>
                <c:pt idx="126">
                  <c:v>0</c:v>
                </c:pt>
                <c:pt idx="127">
                  <c:v>0</c:v>
                </c:pt>
                <c:pt idx="128">
                  <c:v>0</c:v>
                </c:pt>
                <c:pt idx="129">
                  <c:v>1</c:v>
                </c:pt>
                <c:pt idx="130">
                  <c:v>0</c:v>
                </c:pt>
                <c:pt idx="131">
                  <c:v>0</c:v>
                </c:pt>
                <c:pt idx="132">
                  <c:v>0</c:v>
                </c:pt>
                <c:pt idx="133">
                  <c:v>1</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1</c:v>
                </c:pt>
                <c:pt idx="176">
                  <c:v>0</c:v>
                </c:pt>
                <c:pt idx="177">
                  <c:v>1</c:v>
                </c:pt>
                <c:pt idx="178">
                  <c:v>0</c:v>
                </c:pt>
                <c:pt idx="179">
                  <c:v>1</c:v>
                </c:pt>
                <c:pt idx="180">
                  <c:v>0</c:v>
                </c:pt>
                <c:pt idx="181">
                  <c:v>0</c:v>
                </c:pt>
                <c:pt idx="182">
                  <c:v>0</c:v>
                </c:pt>
                <c:pt idx="183">
                  <c:v>0</c:v>
                </c:pt>
                <c:pt idx="184">
                  <c:v>1</c:v>
                </c:pt>
                <c:pt idx="185">
                  <c:v>0</c:v>
                </c:pt>
                <c:pt idx="186">
                  <c:v>0</c:v>
                </c:pt>
                <c:pt idx="187">
                  <c:v>1</c:v>
                </c:pt>
                <c:pt idx="188">
                  <c:v>0</c:v>
                </c:pt>
                <c:pt idx="189">
                  <c:v>0</c:v>
                </c:pt>
                <c:pt idx="190">
                  <c:v>0</c:v>
                </c:pt>
                <c:pt idx="191">
                  <c:v>0</c:v>
                </c:pt>
                <c:pt idx="192">
                  <c:v>0</c:v>
                </c:pt>
                <c:pt idx="193">
                  <c:v>0</c:v>
                </c:pt>
                <c:pt idx="194">
                  <c:v>0</c:v>
                </c:pt>
                <c:pt idx="195">
                  <c:v>0</c:v>
                </c:pt>
                <c:pt idx="196">
                  <c:v>1</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1</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1</c:v>
                </c:pt>
                <c:pt idx="234">
                  <c:v>0</c:v>
                </c:pt>
                <c:pt idx="235">
                  <c:v>0</c:v>
                </c:pt>
                <c:pt idx="236">
                  <c:v>0</c:v>
                </c:pt>
                <c:pt idx="237">
                  <c:v>0</c:v>
                </c:pt>
                <c:pt idx="238">
                  <c:v>0</c:v>
                </c:pt>
                <c:pt idx="239">
                  <c:v>1</c:v>
                </c:pt>
                <c:pt idx="240">
                  <c:v>0</c:v>
                </c:pt>
                <c:pt idx="241">
                  <c:v>0</c:v>
                </c:pt>
                <c:pt idx="242">
                  <c:v>0</c:v>
                </c:pt>
                <c:pt idx="243">
                  <c:v>1</c:v>
                </c:pt>
                <c:pt idx="244">
                  <c:v>0</c:v>
                </c:pt>
                <c:pt idx="245">
                  <c:v>1</c:v>
                </c:pt>
                <c:pt idx="246">
                  <c:v>0</c:v>
                </c:pt>
                <c:pt idx="247">
                  <c:v>0</c:v>
                </c:pt>
                <c:pt idx="248">
                  <c:v>0</c:v>
                </c:pt>
                <c:pt idx="249">
                  <c:v>0</c:v>
                </c:pt>
                <c:pt idx="250">
                  <c:v>0</c:v>
                </c:pt>
                <c:pt idx="251">
                  <c:v>0</c:v>
                </c:pt>
                <c:pt idx="252">
                  <c:v>0</c:v>
                </c:pt>
                <c:pt idx="253">
                  <c:v>0</c:v>
                </c:pt>
                <c:pt idx="254">
                  <c:v>0</c:v>
                </c:pt>
                <c:pt idx="255">
                  <c:v>1</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1</c:v>
                </c:pt>
                <c:pt idx="270">
                  <c:v>0</c:v>
                </c:pt>
                <c:pt idx="271">
                  <c:v>0</c:v>
                </c:pt>
                <c:pt idx="272">
                  <c:v>0</c:v>
                </c:pt>
                <c:pt idx="273">
                  <c:v>0</c:v>
                </c:pt>
                <c:pt idx="274">
                  <c:v>0</c:v>
                </c:pt>
                <c:pt idx="275">
                  <c:v>0</c:v>
                </c:pt>
                <c:pt idx="276">
                  <c:v>0</c:v>
                </c:pt>
                <c:pt idx="277">
                  <c:v>0</c:v>
                </c:pt>
                <c:pt idx="278">
                  <c:v>0</c:v>
                </c:pt>
                <c:pt idx="279">
                  <c:v>0</c:v>
                </c:pt>
                <c:pt idx="280">
                  <c:v>0</c:v>
                </c:pt>
                <c:pt idx="281">
                  <c:v>1</c:v>
                </c:pt>
                <c:pt idx="282">
                  <c:v>0</c:v>
                </c:pt>
                <c:pt idx="283">
                  <c:v>1</c:v>
                </c:pt>
                <c:pt idx="284">
                  <c:v>0</c:v>
                </c:pt>
                <c:pt idx="285">
                  <c:v>0</c:v>
                </c:pt>
              </c:numCache>
            </c:numRef>
          </c:val>
          <c:smooth val="0"/>
          <c:extLst>
            <c:ext xmlns:c16="http://schemas.microsoft.com/office/drawing/2014/chart" uri="{C3380CC4-5D6E-409C-BE32-E72D297353CC}">
              <c16:uniqueId val="{00000001-C526-42DB-8EAD-882750545874}"/>
            </c:ext>
          </c:extLst>
        </c:ser>
        <c:dLbls>
          <c:showLegendKey val="0"/>
          <c:showVal val="0"/>
          <c:showCatName val="0"/>
          <c:showSerName val="0"/>
          <c:showPercent val="0"/>
          <c:showBubbleSize val="0"/>
        </c:dLbls>
        <c:smooth val="0"/>
        <c:axId val="214960824"/>
        <c:axId val="214956232"/>
      </c:lineChart>
      <c:dateAx>
        <c:axId val="21496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56232"/>
        <c:crosses val="autoZero"/>
        <c:auto val="1"/>
        <c:lblOffset val="100"/>
        <c:baseTimeUnit val="days"/>
      </c:dateAx>
      <c:valAx>
        <c:axId val="21495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96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Event</c:v>
                </c:pt>
                <c:pt idx="1">
                  <c:v>Link</c:v>
                </c:pt>
                <c:pt idx="2">
                  <c:v>Live Video</c:v>
                </c:pt>
                <c:pt idx="3">
                  <c:v>Photo</c:v>
                </c:pt>
                <c:pt idx="4">
                  <c:v>Status</c:v>
                </c:pt>
                <c:pt idx="5">
                  <c:v>Video</c:v>
                </c:pt>
                <c:pt idx="6">
                  <c:v>YouTube Video</c:v>
                </c:pt>
              </c:strCache>
            </c:strRef>
          </c:cat>
          <c:val>
            <c:numRef>
              <c:f>Sheet1!$A$2:$G$2</c:f>
              <c:numCache>
                <c:formatCode>General</c:formatCode>
                <c:ptCount val="7"/>
                <c:pt idx="0">
                  <c:v>4</c:v>
                </c:pt>
                <c:pt idx="1">
                  <c:v>63</c:v>
                </c:pt>
                <c:pt idx="2">
                  <c:v>1</c:v>
                </c:pt>
                <c:pt idx="3">
                  <c:v>31</c:v>
                </c:pt>
                <c:pt idx="4">
                  <c:v>5</c:v>
                </c:pt>
                <c:pt idx="5">
                  <c:v>20</c:v>
                </c:pt>
                <c:pt idx="6">
                  <c:v>2</c:v>
                </c:pt>
              </c:numCache>
            </c:numRef>
          </c:val>
          <c:extLst>
            <c:ext xmlns:c16="http://schemas.microsoft.com/office/drawing/2014/chart" uri="{C3380CC4-5D6E-409C-BE32-E72D297353CC}">
              <c16:uniqueId val="{00000000-2BA4-4CB6-A1BB-7CDE3AE7AC3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7A3D-12B1-42B2-BE51-AD9F789470DA}"/>
              </a:ext>
            </a:extLst>
          </p:cNvPr>
          <p:cNvSpPr>
            <a:spLocks noGrp="1"/>
          </p:cNvSpPr>
          <p:nvPr>
            <p:ph type="ctrTitle"/>
          </p:nvPr>
        </p:nvSpPr>
        <p:spPr/>
        <p:txBody>
          <a:bodyPr/>
          <a:lstStyle/>
          <a:p>
            <a:r>
              <a:rPr lang="en-US"/>
              <a:t>NEO Facebook  Analysis</a:t>
            </a:r>
          </a:p>
        </p:txBody>
      </p:sp>
      <p:sp>
        <p:nvSpPr>
          <p:cNvPr id="3" name="Subtitle 2">
            <a:extLst>
              <a:ext uri="{FF2B5EF4-FFF2-40B4-BE49-F238E27FC236}">
                <a16:creationId xmlns:a16="http://schemas.microsoft.com/office/drawing/2014/main" id="{D796E8AD-D01B-4B0E-AB39-A13D6F9F29E0}"/>
              </a:ext>
            </a:extLst>
          </p:cNvPr>
          <p:cNvSpPr>
            <a:spLocks noGrp="1"/>
          </p:cNvSpPr>
          <p:nvPr>
            <p:ph type="subTitle" idx="1"/>
          </p:nvPr>
        </p:nvSpPr>
        <p:spPr/>
        <p:txBody>
          <a:bodyPr/>
          <a:lstStyle/>
          <a:p>
            <a:r>
              <a:rPr lang="en-US"/>
              <a:t>Hs-Osnabrueck</a:t>
            </a:r>
          </a:p>
        </p:txBody>
      </p:sp>
    </p:spTree>
    <p:extLst>
      <p:ext uri="{BB962C8B-B14F-4D97-AF65-F5344CB8AC3E}">
        <p14:creationId xmlns:p14="http://schemas.microsoft.com/office/powerpoint/2010/main" val="178494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136DA-A4C9-49CE-A9C2-A485AA17D7B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F80C42C-DF8C-43A5-8B87-7D99387D81BA}"/>
              </a:ext>
            </a:extLst>
          </p:cNvPr>
          <p:cNvGraphicFramePr>
            <a:graphicFrameLocks noGrp="1"/>
          </p:cNvGraphicFramePr>
          <p:nvPr>
            <p:ph type="tbl" sz="quarter" idx="13"/>
            <p:extLst>
              <p:ext uri="{D42A27DB-BD31-4B8C-83A1-F6EECF244321}">
                <p14:modId xmlns:p14="http://schemas.microsoft.com/office/powerpoint/2010/main" val="2147930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3008109469"/>
                    </a:ext>
                  </a:extLst>
                </a:gridCol>
                <a:gridCol w="329184">
                  <a:extLst>
                    <a:ext uri="{9D8B030D-6E8A-4147-A177-3AD203B41FA5}">
                      <a16:colId xmlns:a16="http://schemas.microsoft.com/office/drawing/2014/main" val="449629193"/>
                    </a:ext>
                  </a:extLst>
                </a:gridCol>
                <a:gridCol w="329184">
                  <a:extLst>
                    <a:ext uri="{9D8B030D-6E8A-4147-A177-3AD203B41FA5}">
                      <a16:colId xmlns:a16="http://schemas.microsoft.com/office/drawing/2014/main" val="3166606914"/>
                    </a:ext>
                  </a:extLst>
                </a:gridCol>
                <a:gridCol w="329184">
                  <a:extLst>
                    <a:ext uri="{9D8B030D-6E8A-4147-A177-3AD203B41FA5}">
                      <a16:colId xmlns:a16="http://schemas.microsoft.com/office/drawing/2014/main" val="2837981842"/>
                    </a:ext>
                  </a:extLst>
                </a:gridCol>
                <a:gridCol w="329184">
                  <a:extLst>
                    <a:ext uri="{9D8B030D-6E8A-4147-A177-3AD203B41FA5}">
                      <a16:colId xmlns:a16="http://schemas.microsoft.com/office/drawing/2014/main" val="1459599644"/>
                    </a:ext>
                  </a:extLst>
                </a:gridCol>
                <a:gridCol w="329184">
                  <a:extLst>
                    <a:ext uri="{9D8B030D-6E8A-4147-A177-3AD203B41FA5}">
                      <a16:colId xmlns:a16="http://schemas.microsoft.com/office/drawing/2014/main" val="302412321"/>
                    </a:ext>
                  </a:extLst>
                </a:gridCol>
                <a:gridCol w="329184">
                  <a:extLst>
                    <a:ext uri="{9D8B030D-6E8A-4147-A177-3AD203B41FA5}">
                      <a16:colId xmlns:a16="http://schemas.microsoft.com/office/drawing/2014/main" val="1564731726"/>
                    </a:ext>
                  </a:extLst>
                </a:gridCol>
                <a:gridCol w="329184">
                  <a:extLst>
                    <a:ext uri="{9D8B030D-6E8A-4147-A177-3AD203B41FA5}">
                      <a16:colId xmlns:a16="http://schemas.microsoft.com/office/drawing/2014/main" val="991180121"/>
                    </a:ext>
                  </a:extLst>
                </a:gridCol>
                <a:gridCol w="329184">
                  <a:extLst>
                    <a:ext uri="{9D8B030D-6E8A-4147-A177-3AD203B41FA5}">
                      <a16:colId xmlns:a16="http://schemas.microsoft.com/office/drawing/2014/main" val="1434939854"/>
                    </a:ext>
                  </a:extLst>
                </a:gridCol>
                <a:gridCol w="329184">
                  <a:extLst>
                    <a:ext uri="{9D8B030D-6E8A-4147-A177-3AD203B41FA5}">
                      <a16:colId xmlns:a16="http://schemas.microsoft.com/office/drawing/2014/main" val="901961574"/>
                    </a:ext>
                  </a:extLst>
                </a:gridCol>
                <a:gridCol w="329184">
                  <a:extLst>
                    <a:ext uri="{9D8B030D-6E8A-4147-A177-3AD203B41FA5}">
                      <a16:colId xmlns:a16="http://schemas.microsoft.com/office/drawing/2014/main" val="3409012292"/>
                    </a:ext>
                  </a:extLst>
                </a:gridCol>
                <a:gridCol w="329184">
                  <a:extLst>
                    <a:ext uri="{9D8B030D-6E8A-4147-A177-3AD203B41FA5}">
                      <a16:colId xmlns:a16="http://schemas.microsoft.com/office/drawing/2014/main" val="1250395983"/>
                    </a:ext>
                  </a:extLst>
                </a:gridCol>
                <a:gridCol w="329184">
                  <a:extLst>
                    <a:ext uri="{9D8B030D-6E8A-4147-A177-3AD203B41FA5}">
                      <a16:colId xmlns:a16="http://schemas.microsoft.com/office/drawing/2014/main" val="2350261735"/>
                    </a:ext>
                  </a:extLst>
                </a:gridCol>
                <a:gridCol w="329184">
                  <a:extLst>
                    <a:ext uri="{9D8B030D-6E8A-4147-A177-3AD203B41FA5}">
                      <a16:colId xmlns:a16="http://schemas.microsoft.com/office/drawing/2014/main" val="3198915258"/>
                    </a:ext>
                  </a:extLst>
                </a:gridCol>
                <a:gridCol w="329184">
                  <a:extLst>
                    <a:ext uri="{9D8B030D-6E8A-4147-A177-3AD203B41FA5}">
                      <a16:colId xmlns:a16="http://schemas.microsoft.com/office/drawing/2014/main" val="2088805846"/>
                    </a:ext>
                  </a:extLst>
                </a:gridCol>
                <a:gridCol w="329184">
                  <a:extLst>
                    <a:ext uri="{9D8B030D-6E8A-4147-A177-3AD203B41FA5}">
                      <a16:colId xmlns:a16="http://schemas.microsoft.com/office/drawing/2014/main" val="2824045688"/>
                    </a:ext>
                  </a:extLst>
                </a:gridCol>
                <a:gridCol w="329184">
                  <a:extLst>
                    <a:ext uri="{9D8B030D-6E8A-4147-A177-3AD203B41FA5}">
                      <a16:colId xmlns:a16="http://schemas.microsoft.com/office/drawing/2014/main" val="3499018897"/>
                    </a:ext>
                  </a:extLst>
                </a:gridCol>
                <a:gridCol w="329184">
                  <a:extLst>
                    <a:ext uri="{9D8B030D-6E8A-4147-A177-3AD203B41FA5}">
                      <a16:colId xmlns:a16="http://schemas.microsoft.com/office/drawing/2014/main" val="1868623940"/>
                    </a:ext>
                  </a:extLst>
                </a:gridCol>
                <a:gridCol w="329184">
                  <a:extLst>
                    <a:ext uri="{9D8B030D-6E8A-4147-A177-3AD203B41FA5}">
                      <a16:colId xmlns:a16="http://schemas.microsoft.com/office/drawing/2014/main" val="2153419568"/>
                    </a:ext>
                  </a:extLst>
                </a:gridCol>
                <a:gridCol w="329184">
                  <a:extLst>
                    <a:ext uri="{9D8B030D-6E8A-4147-A177-3AD203B41FA5}">
                      <a16:colId xmlns:a16="http://schemas.microsoft.com/office/drawing/2014/main" val="2299858325"/>
                    </a:ext>
                  </a:extLst>
                </a:gridCol>
                <a:gridCol w="329184">
                  <a:extLst>
                    <a:ext uri="{9D8B030D-6E8A-4147-A177-3AD203B41FA5}">
                      <a16:colId xmlns:a16="http://schemas.microsoft.com/office/drawing/2014/main" val="3944946874"/>
                    </a:ext>
                  </a:extLst>
                </a:gridCol>
                <a:gridCol w="329184">
                  <a:extLst>
                    <a:ext uri="{9D8B030D-6E8A-4147-A177-3AD203B41FA5}">
                      <a16:colId xmlns:a16="http://schemas.microsoft.com/office/drawing/2014/main" val="2791676788"/>
                    </a:ext>
                  </a:extLst>
                </a:gridCol>
                <a:gridCol w="329184">
                  <a:extLst>
                    <a:ext uri="{9D8B030D-6E8A-4147-A177-3AD203B41FA5}">
                      <a16:colId xmlns:a16="http://schemas.microsoft.com/office/drawing/2014/main" val="1006000954"/>
                    </a:ext>
                  </a:extLst>
                </a:gridCol>
                <a:gridCol w="329184">
                  <a:extLst>
                    <a:ext uri="{9D8B030D-6E8A-4147-A177-3AD203B41FA5}">
                      <a16:colId xmlns:a16="http://schemas.microsoft.com/office/drawing/2014/main" val="8084647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80732789"/>
                  </a:ext>
                </a:extLst>
              </a:tr>
              <a:tr h="370840">
                <a:tc>
                  <a:txBody>
                    <a:bodyPr/>
                    <a:lstStyle/>
                    <a:p>
                      <a:r>
                        <a:rPr lang="en-US" sz="1000"/>
                        <a:t>NEO</a:t>
                      </a:r>
                    </a:p>
                  </a:txBody>
                  <a:tcPr/>
                </a:tc>
                <a:tc>
                  <a:txBody>
                    <a:bodyPr/>
                    <a:lstStyle/>
                    <a:p>
                      <a:r>
                        <a:rPr lang="en-US" sz="1000"/>
                        <a:t>24481</a:t>
                      </a:r>
                    </a:p>
                  </a:txBody>
                  <a:tcPr/>
                </a:tc>
                <a:tc>
                  <a:txBody>
                    <a:bodyPr/>
                    <a:lstStyle/>
                    <a:p>
                      <a:r>
                        <a:rPr lang="en-US" sz="1000"/>
                        <a:t>n/a</a:t>
                      </a:r>
                    </a:p>
                  </a:txBody>
                  <a:tcPr/>
                </a:tc>
                <a:tc>
                  <a:txBody>
                    <a:bodyPr/>
                    <a:lstStyle/>
                    <a:p>
                      <a:r>
                        <a:rPr lang="en-US" sz="1000"/>
                        <a:t>24481</a:t>
                      </a:r>
                    </a:p>
                  </a:txBody>
                  <a:tcPr/>
                </a:tc>
                <a:tc>
                  <a:txBody>
                    <a:bodyPr/>
                    <a:lstStyle/>
                    <a:p>
                      <a:r>
                        <a:rPr lang="en-US" sz="1000"/>
                        <a:t>n/a</a:t>
                      </a:r>
                    </a:p>
                  </a:txBody>
                  <a:tcPr/>
                </a:tc>
                <a:tc>
                  <a:txBody>
                    <a:bodyPr/>
                    <a:lstStyle/>
                    <a:p>
                      <a:r>
                        <a:rPr lang="en-US" sz="1000"/>
                        <a:t>48</a:t>
                      </a:r>
                    </a:p>
                  </a:txBody>
                  <a:tcPr/>
                </a:tc>
                <a:tc>
                  <a:txBody>
                    <a:bodyPr/>
                    <a:lstStyle/>
                    <a:p>
                      <a:r>
                        <a:rPr lang="en-US" sz="1000"/>
                        <a:t>31</a:t>
                      </a:r>
                    </a:p>
                  </a:txBody>
                  <a:tcPr/>
                </a:tc>
                <a:tc>
                  <a:txBody>
                    <a:bodyPr/>
                    <a:lstStyle/>
                    <a:p>
                      <a:r>
                        <a:rPr lang="en-US" sz="1000"/>
                        <a:t>9</a:t>
                      </a:r>
                    </a:p>
                  </a:txBody>
                  <a:tcPr/>
                </a:tc>
                <a:tc>
                  <a:txBody>
                    <a:bodyPr/>
                    <a:lstStyle/>
                    <a:p>
                      <a:r>
                        <a:rPr lang="en-US" sz="1000"/>
                        <a:t>5</a:t>
                      </a:r>
                    </a:p>
                  </a:txBody>
                  <a:tcPr/>
                </a:tc>
                <a:tc>
                  <a:txBody>
                    <a:bodyPr/>
                    <a:lstStyle/>
                    <a:p>
                      <a:r>
                        <a:rPr lang="en-US" sz="1000"/>
                        <a:t>2</a:t>
                      </a:r>
                    </a:p>
                  </a:txBody>
                  <a:tcPr/>
                </a:tc>
                <a:tc>
                  <a:txBody>
                    <a:bodyPr/>
                    <a:lstStyle/>
                    <a:p>
                      <a:r>
                        <a:rPr lang="en-US" sz="1000"/>
                        <a:t>2435</a:t>
                      </a:r>
                    </a:p>
                  </a:txBody>
                  <a:tcPr/>
                </a:tc>
                <a:tc>
                  <a:txBody>
                    <a:bodyPr/>
                    <a:lstStyle/>
                    <a:p>
                      <a:r>
                        <a:rPr lang="en-US" sz="1000"/>
                        <a:t>7</a:t>
                      </a:r>
                    </a:p>
                  </a:txBody>
                  <a:tcPr/>
                </a:tc>
                <a:tc>
                  <a:txBody>
                    <a:bodyPr/>
                    <a:lstStyle/>
                    <a:p>
                      <a:r>
                        <a:rPr lang="en-US" sz="1000"/>
                        <a:t>2348</a:t>
                      </a:r>
                    </a:p>
                  </a:txBody>
                  <a:tcPr/>
                </a:tc>
                <a:tc>
                  <a:txBody>
                    <a:bodyPr/>
                    <a:lstStyle/>
                    <a:p>
                      <a:r>
                        <a:rPr lang="en-US" sz="1000"/>
                        <a:t>68</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7</a:t>
                      </a:r>
                    </a:p>
                  </a:txBody>
                  <a:tcPr/>
                </a:tc>
                <a:tc>
                  <a:txBody>
                    <a:bodyPr/>
                    <a:lstStyle/>
                    <a:p>
                      <a:r>
                        <a:rPr lang="en-US" sz="1000"/>
                        <a:t>439</a:t>
                      </a:r>
                    </a:p>
                  </a:txBody>
                  <a:tcPr/>
                </a:tc>
                <a:tc>
                  <a:txBody>
                    <a:bodyPr/>
                    <a:lstStyle/>
                    <a:p>
                      <a:r>
                        <a:rPr lang="en-US" sz="1000"/>
                        <a:t>146</a:t>
                      </a:r>
                    </a:p>
                  </a:txBody>
                  <a:tcPr/>
                </a:tc>
                <a:tc>
                  <a:txBody>
                    <a:bodyPr/>
                    <a:lstStyle/>
                    <a:p>
                      <a:r>
                        <a:rPr lang="en-US" sz="1000"/>
                        <a:t>168</a:t>
                      </a:r>
                    </a:p>
                  </a:txBody>
                  <a:tcPr/>
                </a:tc>
                <a:tc>
                  <a:txBody>
                    <a:bodyPr/>
                    <a:lstStyle/>
                    <a:p>
                      <a:r>
                        <a:rPr lang="en-US" sz="1000"/>
                        <a:t>62</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4069593498"/>
                  </a:ext>
                </a:extLst>
              </a:tr>
              <a:tr h="370840">
                <a:tc>
                  <a:txBody>
                    <a:bodyPr/>
                    <a:lstStyle/>
                    <a:p>
                      <a:r>
                        <a:rPr lang="en-US" sz="1000"/>
                        <a:t>NEO - Smart Economy</a:t>
                      </a:r>
                    </a:p>
                  </a:txBody>
                  <a:tcPr/>
                </a:tc>
                <a:tc>
                  <a:txBody>
                    <a:bodyPr/>
                    <a:lstStyle/>
                    <a:p>
                      <a:r>
                        <a:rPr lang="en-US" sz="1000"/>
                        <a:t>49170</a:t>
                      </a:r>
                    </a:p>
                  </a:txBody>
                  <a:tcPr/>
                </a:tc>
                <a:tc>
                  <a:txBody>
                    <a:bodyPr/>
                    <a:lstStyle/>
                    <a:p>
                      <a:r>
                        <a:rPr lang="en-US" sz="1000"/>
                        <a:t>n/a</a:t>
                      </a:r>
                    </a:p>
                  </a:txBody>
                  <a:tcPr/>
                </a:tc>
                <a:tc>
                  <a:txBody>
                    <a:bodyPr/>
                    <a:lstStyle/>
                    <a:p>
                      <a:r>
                        <a:rPr lang="en-US" sz="1000"/>
                        <a:t>49170</a:t>
                      </a:r>
                    </a:p>
                  </a:txBody>
                  <a:tcPr/>
                </a:tc>
                <a:tc>
                  <a:txBody>
                    <a:bodyPr/>
                    <a:lstStyle/>
                    <a:p>
                      <a:r>
                        <a:rPr lang="en-US" sz="1000"/>
                        <a:t>n/a</a:t>
                      </a:r>
                    </a:p>
                  </a:txBody>
                  <a:tcPr/>
                </a:tc>
                <a:tc>
                  <a:txBody>
                    <a:bodyPr/>
                    <a:lstStyle/>
                    <a:p>
                      <a:r>
                        <a:rPr lang="en-US" sz="1000"/>
                        <a:t>78</a:t>
                      </a:r>
                    </a:p>
                  </a:txBody>
                  <a:tcPr/>
                </a:tc>
                <a:tc>
                  <a:txBody>
                    <a:bodyPr/>
                    <a:lstStyle/>
                    <a:p>
                      <a:r>
                        <a:rPr lang="en-US" sz="1000"/>
                        <a:t>32</a:t>
                      </a:r>
                    </a:p>
                  </a:txBody>
                  <a:tcPr/>
                </a:tc>
                <a:tc>
                  <a:txBody>
                    <a:bodyPr/>
                    <a:lstStyle/>
                    <a:p>
                      <a:r>
                        <a:rPr lang="en-US" sz="1000"/>
                        <a:t>22</a:t>
                      </a:r>
                    </a:p>
                  </a:txBody>
                  <a:tcPr/>
                </a:tc>
                <a:tc>
                  <a:txBody>
                    <a:bodyPr/>
                    <a:lstStyle/>
                    <a:p>
                      <a:r>
                        <a:rPr lang="en-US" sz="1000"/>
                        <a:t>0</a:t>
                      </a:r>
                    </a:p>
                  </a:txBody>
                  <a:tcPr/>
                </a:tc>
                <a:tc>
                  <a:txBody>
                    <a:bodyPr/>
                    <a:lstStyle/>
                    <a:p>
                      <a:r>
                        <a:rPr lang="en-US" sz="1000"/>
                        <a:t>21</a:t>
                      </a:r>
                    </a:p>
                  </a:txBody>
                  <a:tcPr/>
                </a:tc>
                <a:tc>
                  <a:txBody>
                    <a:bodyPr/>
                    <a:lstStyle/>
                    <a:p>
                      <a:r>
                        <a:rPr lang="en-US" sz="1000"/>
                        <a:t>10481</a:t>
                      </a:r>
                    </a:p>
                  </a:txBody>
                  <a:tcPr/>
                </a:tc>
                <a:tc>
                  <a:txBody>
                    <a:bodyPr/>
                    <a:lstStyle/>
                    <a:p>
                      <a:r>
                        <a:rPr lang="en-US" sz="1000"/>
                        <a:t>4</a:t>
                      </a:r>
                    </a:p>
                  </a:txBody>
                  <a:tcPr/>
                </a:tc>
                <a:tc>
                  <a:txBody>
                    <a:bodyPr/>
                    <a:lstStyle/>
                    <a:p>
                      <a:r>
                        <a:rPr lang="en-US" sz="1000"/>
                        <a:t>10300</a:t>
                      </a:r>
                    </a:p>
                  </a:txBody>
                  <a:tcPr/>
                </a:tc>
                <a:tc>
                  <a:txBody>
                    <a:bodyPr/>
                    <a:lstStyle/>
                    <a:p>
                      <a:r>
                        <a:rPr lang="en-US" sz="1000"/>
                        <a:t>81</a:t>
                      </a:r>
                    </a:p>
                  </a:txBody>
                  <a:tcPr/>
                </a:tc>
                <a:tc>
                  <a:txBody>
                    <a:bodyPr/>
                    <a:lstStyle/>
                    <a:p>
                      <a:r>
                        <a:rPr lang="en-US" sz="1000"/>
                        <a:t>61</a:t>
                      </a:r>
                    </a:p>
                  </a:txBody>
                  <a:tcPr/>
                </a:tc>
                <a:tc>
                  <a:txBody>
                    <a:bodyPr/>
                    <a:lstStyle/>
                    <a:p>
                      <a:r>
                        <a:rPr lang="en-US" sz="1000"/>
                        <a:t>23</a:t>
                      </a:r>
                    </a:p>
                  </a:txBody>
                  <a:tcPr/>
                </a:tc>
                <a:tc>
                  <a:txBody>
                    <a:bodyPr/>
                    <a:lstStyle/>
                    <a:p>
                      <a:r>
                        <a:rPr lang="en-US" sz="1000"/>
                        <a:t>12</a:t>
                      </a:r>
                    </a:p>
                  </a:txBody>
                  <a:tcPr/>
                </a:tc>
                <a:tc>
                  <a:txBody>
                    <a:bodyPr/>
                    <a:lstStyle/>
                    <a:p>
                      <a:r>
                        <a:rPr lang="en-US" sz="1000"/>
                        <a:t>4</a:t>
                      </a:r>
                    </a:p>
                  </a:txBody>
                  <a:tcPr/>
                </a:tc>
                <a:tc>
                  <a:txBody>
                    <a:bodyPr/>
                    <a:lstStyle/>
                    <a:p>
                      <a:r>
                        <a:rPr lang="en-US" sz="1000"/>
                        <a:t>427</a:t>
                      </a:r>
                    </a:p>
                  </a:txBody>
                  <a:tcPr/>
                </a:tc>
                <a:tc>
                  <a:txBody>
                    <a:bodyPr/>
                    <a:lstStyle/>
                    <a:p>
                      <a:r>
                        <a:rPr lang="en-US" sz="1000"/>
                        <a:t>421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595162170"/>
                  </a:ext>
                </a:extLst>
              </a:tr>
            </a:tbl>
          </a:graphicData>
        </a:graphic>
      </p:graphicFrame>
      <p:sp>
        <p:nvSpPr>
          <p:cNvPr id="4" name="Text Placeholder 3">
            <a:extLst>
              <a:ext uri="{FF2B5EF4-FFF2-40B4-BE49-F238E27FC236}">
                <a16:creationId xmlns:a16="http://schemas.microsoft.com/office/drawing/2014/main" id="{C7DB7A49-8397-41F7-A2C8-7CD95841C42D}"/>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564785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E01D4-D286-4124-B181-6E4B495D7D4C}"/>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9D2870F9-F4AA-4435-8188-D5B26CA5B95A}"/>
              </a:ext>
            </a:extLst>
          </p:cNvPr>
          <p:cNvGraphicFramePr>
            <a:graphicFrameLocks noGrp="1"/>
          </p:cNvGraphicFramePr>
          <p:nvPr>
            <p:ph type="chart" sz="quarter" idx="13"/>
            <p:extLst>
              <p:ext uri="{D42A27DB-BD31-4B8C-83A1-F6EECF244321}">
                <p14:modId xmlns:p14="http://schemas.microsoft.com/office/powerpoint/2010/main" val="1615062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B6A57C-1BF3-4010-B8A7-8127B5CB0C2C}"/>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7B262935-7247-4181-8599-A458266E8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60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319F7-5A61-4DF1-A322-B3F74C0E45B9}"/>
              </a:ext>
            </a:extLst>
          </p:cNvPr>
          <p:cNvSpPr>
            <a:spLocks noGrp="1"/>
          </p:cNvSpPr>
          <p:nvPr>
            <p:ph type="title"/>
          </p:nvPr>
        </p:nvSpPr>
        <p:spPr/>
        <p:txBody>
          <a:bodyPr/>
          <a:lstStyle/>
          <a:p>
            <a:r>
              <a:rPr lang="en-US"/>
              <a:t>Facebook Average Interactions Per Post</a:t>
            </a:r>
          </a:p>
        </p:txBody>
      </p:sp>
      <p:graphicFrame>
        <p:nvGraphicFramePr>
          <p:cNvPr id="6" name="Chart Placeholder 5">
            <a:extLst>
              <a:ext uri="{FF2B5EF4-FFF2-40B4-BE49-F238E27FC236}">
                <a16:creationId xmlns:a16="http://schemas.microsoft.com/office/drawing/2014/main" id="{67EA261F-DC01-4F08-A09F-021AFE1723F3}"/>
              </a:ext>
            </a:extLst>
          </p:cNvPr>
          <p:cNvGraphicFramePr>
            <a:graphicFrameLocks noGrp="1"/>
          </p:cNvGraphicFramePr>
          <p:nvPr>
            <p:ph type="chart" sz="quarter" idx="13"/>
            <p:extLst>
              <p:ext uri="{D42A27DB-BD31-4B8C-83A1-F6EECF244321}">
                <p14:modId xmlns:p14="http://schemas.microsoft.com/office/powerpoint/2010/main" val="3662989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7D591-04F3-4714-B37A-18D55C15BE5C}"/>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8DEDD1A4-F04C-4701-B0A3-080D5F1F93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981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8899-27EE-4542-8656-C97C4B7AAEB3}"/>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3E1698B-8F97-489B-8B73-ABF89D6D6B82}"/>
              </a:ext>
            </a:extLst>
          </p:cNvPr>
          <p:cNvGraphicFramePr>
            <a:graphicFrameLocks noGrp="1"/>
          </p:cNvGraphicFramePr>
          <p:nvPr>
            <p:ph type="chart" sz="quarter" idx="13"/>
            <p:extLst>
              <p:ext uri="{D42A27DB-BD31-4B8C-83A1-F6EECF244321}">
                <p14:modId xmlns:p14="http://schemas.microsoft.com/office/powerpoint/2010/main" val="441296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8F83C0-37C9-4155-B868-719CE4D4D11E}"/>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8AA602FA-0270-43DF-B11B-B7616225E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2262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0B53-1247-489F-89C3-58D36E4D39A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0F20A23-7292-40B0-A6E1-2DAF766A3A0E}"/>
              </a:ext>
            </a:extLst>
          </p:cNvPr>
          <p:cNvGraphicFramePr>
            <a:graphicFrameLocks noGrp="1"/>
          </p:cNvGraphicFramePr>
          <p:nvPr>
            <p:ph type="chart" sz="quarter" idx="13"/>
            <p:extLst>
              <p:ext uri="{D42A27DB-BD31-4B8C-83A1-F6EECF244321}">
                <p14:modId xmlns:p14="http://schemas.microsoft.com/office/powerpoint/2010/main" val="266907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616AD-CFB0-4113-883C-627A860F9329}"/>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81A909CC-95FD-43F7-992D-9CE7B7D341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86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743CD-DD6B-4EDC-8C30-9CD495FAFA2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7F4174B-E780-4A26-BD81-7F294E20D9AB}"/>
              </a:ext>
            </a:extLst>
          </p:cNvPr>
          <p:cNvGraphicFramePr>
            <a:graphicFrameLocks noGrp="1"/>
          </p:cNvGraphicFramePr>
          <p:nvPr>
            <p:ph type="chart" sz="quarter" idx="13"/>
            <p:extLst>
              <p:ext uri="{D42A27DB-BD31-4B8C-83A1-F6EECF244321}">
                <p14:modId xmlns:p14="http://schemas.microsoft.com/office/powerpoint/2010/main" val="415381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6AAE7-5D76-43EF-9A9B-46CCF3F70DC7}"/>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E55449DA-F271-46E1-900A-5F55595BC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2172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BCE85-E2CD-4283-8860-6A17D4FC23D2}"/>
              </a:ext>
            </a:extLst>
          </p:cNvPr>
          <p:cNvSpPr>
            <a:spLocks noGrp="1"/>
          </p:cNvSpPr>
          <p:nvPr>
            <p:ph type="title"/>
          </p:nvPr>
        </p:nvSpPr>
        <p:spPr/>
        <p:txBody>
          <a:bodyPr/>
          <a:lstStyle/>
          <a:p>
            <a:r>
              <a:rPr lang="en-US"/>
              <a:t>Facebook User Posts</a:t>
            </a:r>
          </a:p>
        </p:txBody>
      </p:sp>
      <p:graphicFrame>
        <p:nvGraphicFramePr>
          <p:cNvPr id="6" name="Chart Placeholder 5">
            <a:extLst>
              <a:ext uri="{FF2B5EF4-FFF2-40B4-BE49-F238E27FC236}">
                <a16:creationId xmlns:a16="http://schemas.microsoft.com/office/drawing/2014/main" id="{126B81CC-4411-47B9-B82D-6CC3A17BCE5E}"/>
              </a:ext>
            </a:extLst>
          </p:cNvPr>
          <p:cNvGraphicFramePr>
            <a:graphicFrameLocks noGrp="1"/>
          </p:cNvGraphicFramePr>
          <p:nvPr>
            <p:ph type="chart" sz="quarter" idx="13"/>
            <p:extLst>
              <p:ext uri="{D42A27DB-BD31-4B8C-83A1-F6EECF244321}">
                <p14:modId xmlns:p14="http://schemas.microsoft.com/office/powerpoint/2010/main" val="639360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703FF-A9CA-4B37-8CB2-C5E02D23541C}"/>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83E72D54-FFCC-480B-B3A1-36C9F1F7A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874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07593-31D5-41B7-9A32-B9414867100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692558F-4E0F-4E11-B95F-3004B7197C16}"/>
              </a:ext>
            </a:extLst>
          </p:cNvPr>
          <p:cNvGraphicFramePr>
            <a:graphicFrameLocks noGrp="1"/>
          </p:cNvGraphicFramePr>
          <p:nvPr>
            <p:ph type="chart" sz="quarter" idx="13"/>
            <p:extLst>
              <p:ext uri="{D42A27DB-BD31-4B8C-83A1-F6EECF244321}">
                <p14:modId xmlns:p14="http://schemas.microsoft.com/office/powerpoint/2010/main" val="3971626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B5E90-7256-4F3A-9CC6-46DC90F34CA9}"/>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90B1BBF6-E9C2-49BA-9B4F-B0754EEB53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018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BA6F-CBCA-4A7F-92A2-7DE7340C7526}"/>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F1987D48-5AD0-49EE-8EFA-ECE29ADF3AA8}"/>
              </a:ext>
            </a:extLst>
          </p:cNvPr>
          <p:cNvGraphicFramePr>
            <a:graphicFrameLocks noGrp="1"/>
          </p:cNvGraphicFramePr>
          <p:nvPr>
            <p:ph type="tbl" sz="quarter" idx="13"/>
            <p:extLst>
              <p:ext uri="{D42A27DB-BD31-4B8C-83A1-F6EECF244321}">
                <p14:modId xmlns:p14="http://schemas.microsoft.com/office/powerpoint/2010/main" val="3715069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3612550"/>
                    </a:ext>
                  </a:extLst>
                </a:gridCol>
                <a:gridCol w="370332">
                  <a:extLst>
                    <a:ext uri="{9D8B030D-6E8A-4147-A177-3AD203B41FA5}">
                      <a16:colId xmlns:a16="http://schemas.microsoft.com/office/drawing/2014/main" val="2741567242"/>
                    </a:ext>
                  </a:extLst>
                </a:gridCol>
                <a:gridCol w="370332">
                  <a:extLst>
                    <a:ext uri="{9D8B030D-6E8A-4147-A177-3AD203B41FA5}">
                      <a16:colId xmlns:a16="http://schemas.microsoft.com/office/drawing/2014/main" val="3639451053"/>
                    </a:ext>
                  </a:extLst>
                </a:gridCol>
                <a:gridCol w="370332">
                  <a:extLst>
                    <a:ext uri="{9D8B030D-6E8A-4147-A177-3AD203B41FA5}">
                      <a16:colId xmlns:a16="http://schemas.microsoft.com/office/drawing/2014/main" val="3859389640"/>
                    </a:ext>
                  </a:extLst>
                </a:gridCol>
                <a:gridCol w="329184">
                  <a:extLst>
                    <a:ext uri="{9D8B030D-6E8A-4147-A177-3AD203B41FA5}">
                      <a16:colId xmlns:a16="http://schemas.microsoft.com/office/drawing/2014/main" val="3749217821"/>
                    </a:ext>
                  </a:extLst>
                </a:gridCol>
                <a:gridCol w="329184">
                  <a:extLst>
                    <a:ext uri="{9D8B030D-6E8A-4147-A177-3AD203B41FA5}">
                      <a16:colId xmlns:a16="http://schemas.microsoft.com/office/drawing/2014/main" val="3401933342"/>
                    </a:ext>
                  </a:extLst>
                </a:gridCol>
                <a:gridCol w="329184">
                  <a:extLst>
                    <a:ext uri="{9D8B030D-6E8A-4147-A177-3AD203B41FA5}">
                      <a16:colId xmlns:a16="http://schemas.microsoft.com/office/drawing/2014/main" val="2941320390"/>
                    </a:ext>
                  </a:extLst>
                </a:gridCol>
                <a:gridCol w="329184">
                  <a:extLst>
                    <a:ext uri="{9D8B030D-6E8A-4147-A177-3AD203B41FA5}">
                      <a16:colId xmlns:a16="http://schemas.microsoft.com/office/drawing/2014/main" val="3578515850"/>
                    </a:ext>
                  </a:extLst>
                </a:gridCol>
                <a:gridCol w="329184">
                  <a:extLst>
                    <a:ext uri="{9D8B030D-6E8A-4147-A177-3AD203B41FA5}">
                      <a16:colId xmlns:a16="http://schemas.microsoft.com/office/drawing/2014/main" val="3460436321"/>
                    </a:ext>
                  </a:extLst>
                </a:gridCol>
                <a:gridCol w="329184">
                  <a:extLst>
                    <a:ext uri="{9D8B030D-6E8A-4147-A177-3AD203B41FA5}">
                      <a16:colId xmlns:a16="http://schemas.microsoft.com/office/drawing/2014/main" val="1653509906"/>
                    </a:ext>
                  </a:extLst>
                </a:gridCol>
                <a:gridCol w="329184">
                  <a:extLst>
                    <a:ext uri="{9D8B030D-6E8A-4147-A177-3AD203B41FA5}">
                      <a16:colId xmlns:a16="http://schemas.microsoft.com/office/drawing/2014/main" val="175296766"/>
                    </a:ext>
                  </a:extLst>
                </a:gridCol>
                <a:gridCol w="329184">
                  <a:extLst>
                    <a:ext uri="{9D8B030D-6E8A-4147-A177-3AD203B41FA5}">
                      <a16:colId xmlns:a16="http://schemas.microsoft.com/office/drawing/2014/main" val="1747126124"/>
                    </a:ext>
                  </a:extLst>
                </a:gridCol>
                <a:gridCol w="329184">
                  <a:extLst>
                    <a:ext uri="{9D8B030D-6E8A-4147-A177-3AD203B41FA5}">
                      <a16:colId xmlns:a16="http://schemas.microsoft.com/office/drawing/2014/main" val="3522031736"/>
                    </a:ext>
                  </a:extLst>
                </a:gridCol>
                <a:gridCol w="370332">
                  <a:extLst>
                    <a:ext uri="{9D8B030D-6E8A-4147-A177-3AD203B41FA5}">
                      <a16:colId xmlns:a16="http://schemas.microsoft.com/office/drawing/2014/main" val="2533330173"/>
                    </a:ext>
                  </a:extLst>
                </a:gridCol>
                <a:gridCol w="370332">
                  <a:extLst>
                    <a:ext uri="{9D8B030D-6E8A-4147-A177-3AD203B41FA5}">
                      <a16:colId xmlns:a16="http://schemas.microsoft.com/office/drawing/2014/main" val="3974500424"/>
                    </a:ext>
                  </a:extLst>
                </a:gridCol>
                <a:gridCol w="329184">
                  <a:extLst>
                    <a:ext uri="{9D8B030D-6E8A-4147-A177-3AD203B41FA5}">
                      <a16:colId xmlns:a16="http://schemas.microsoft.com/office/drawing/2014/main" val="28551065"/>
                    </a:ext>
                  </a:extLst>
                </a:gridCol>
                <a:gridCol w="329184">
                  <a:extLst>
                    <a:ext uri="{9D8B030D-6E8A-4147-A177-3AD203B41FA5}">
                      <a16:colId xmlns:a16="http://schemas.microsoft.com/office/drawing/2014/main" val="1686669525"/>
                    </a:ext>
                  </a:extLst>
                </a:gridCol>
                <a:gridCol w="370332">
                  <a:extLst>
                    <a:ext uri="{9D8B030D-6E8A-4147-A177-3AD203B41FA5}">
                      <a16:colId xmlns:a16="http://schemas.microsoft.com/office/drawing/2014/main" val="15226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375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- 2017-12-30 08:35:39</a:t>
                      </a:r>
                      <a:r>
                        <a:rPr kumimoji="0" lang="en-US" sz="1000" b="0" i="0" u="none" strike="noStrike" kern="1200" cap="none" spc="0" normalizeH="0" baseline="0" noProof="0">
                          <a:ln>
                            <a:noFill/>
                          </a:ln>
                          <a:solidFill>
                            <a:prstClr val="black"/>
                          </a:solidFill>
                          <a:effectLst/>
                          <a:uLnTx/>
                          <a:uFillTx/>
                          <a:latin typeface="+mn-lt"/>
                          <a:ea typeface="+mn-ea"/>
                          <a:cs typeface="+mn-cs"/>
                        </a:rPr>
                        <a:t>
Deepbrain Chain &lt;3 Artificial Intelligence on NEO the blockchain
███████████████████
Please join us on Telegram: https://t.me/NEO_smart_economy
███████████████████
https://www.deepbrainchain.org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516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- 2017-10-08 21:19:50</a:t>
                      </a:r>
                      <a:r>
                        <a:rPr kumimoji="0" lang="en-US" sz="1000" b="0" i="0" u="none" strike="noStrike" kern="1200" cap="none" spc="0" normalizeH="0" baseline="0" noProof="0">
                          <a:ln>
                            <a:noFill/>
                          </a:ln>
                          <a:solidFill>
                            <a:prstClr val="black"/>
                          </a:solidFill>
                          <a:effectLst/>
                          <a:uLnTx/>
                          <a:uFillTx/>
                          <a:latin typeface="+mn-lt"/>
                          <a:ea typeface="+mn-ea"/>
                          <a:cs typeface="+mn-cs"/>
                        </a:rPr>
                        <a:t>
Red Pulse - the first ICO featured on ICS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7622770"/>
                  </a:ext>
                </a:extLst>
              </a:tr>
            </a:tbl>
          </a:graphicData>
        </a:graphic>
      </p:graphicFrame>
      <p:sp>
        <p:nvSpPr>
          <p:cNvPr id="4" name="Text Placeholder 3">
            <a:extLst>
              <a:ext uri="{FF2B5EF4-FFF2-40B4-BE49-F238E27FC236}">
                <a16:creationId xmlns:a16="http://schemas.microsoft.com/office/drawing/2014/main" id="{C5C09D96-EA48-4C22-B177-AAC322207C36}"/>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952197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54529-7219-4960-BD67-E420D5714938}"/>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C6D6B02E-E75F-4ED2-B5C1-69D5FFDD92FB}"/>
              </a:ext>
            </a:extLst>
          </p:cNvPr>
          <p:cNvGraphicFramePr>
            <a:graphicFrameLocks noGrp="1"/>
          </p:cNvGraphicFramePr>
          <p:nvPr>
            <p:ph type="tbl" sz="quarter" idx="13"/>
            <p:extLst>
              <p:ext uri="{D42A27DB-BD31-4B8C-83A1-F6EECF244321}">
                <p14:modId xmlns:p14="http://schemas.microsoft.com/office/powerpoint/2010/main" val="395253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8855180"/>
                    </a:ext>
                  </a:extLst>
                </a:gridCol>
                <a:gridCol w="370332">
                  <a:extLst>
                    <a:ext uri="{9D8B030D-6E8A-4147-A177-3AD203B41FA5}">
                      <a16:colId xmlns:a16="http://schemas.microsoft.com/office/drawing/2014/main" val="826290061"/>
                    </a:ext>
                  </a:extLst>
                </a:gridCol>
                <a:gridCol w="370332">
                  <a:extLst>
                    <a:ext uri="{9D8B030D-6E8A-4147-A177-3AD203B41FA5}">
                      <a16:colId xmlns:a16="http://schemas.microsoft.com/office/drawing/2014/main" val="2012991025"/>
                    </a:ext>
                  </a:extLst>
                </a:gridCol>
                <a:gridCol w="370332">
                  <a:extLst>
                    <a:ext uri="{9D8B030D-6E8A-4147-A177-3AD203B41FA5}">
                      <a16:colId xmlns:a16="http://schemas.microsoft.com/office/drawing/2014/main" val="2669307435"/>
                    </a:ext>
                  </a:extLst>
                </a:gridCol>
                <a:gridCol w="329184">
                  <a:extLst>
                    <a:ext uri="{9D8B030D-6E8A-4147-A177-3AD203B41FA5}">
                      <a16:colId xmlns:a16="http://schemas.microsoft.com/office/drawing/2014/main" val="2080530707"/>
                    </a:ext>
                  </a:extLst>
                </a:gridCol>
                <a:gridCol w="329184">
                  <a:extLst>
                    <a:ext uri="{9D8B030D-6E8A-4147-A177-3AD203B41FA5}">
                      <a16:colId xmlns:a16="http://schemas.microsoft.com/office/drawing/2014/main" val="354796831"/>
                    </a:ext>
                  </a:extLst>
                </a:gridCol>
                <a:gridCol w="329184">
                  <a:extLst>
                    <a:ext uri="{9D8B030D-6E8A-4147-A177-3AD203B41FA5}">
                      <a16:colId xmlns:a16="http://schemas.microsoft.com/office/drawing/2014/main" val="1839326161"/>
                    </a:ext>
                  </a:extLst>
                </a:gridCol>
                <a:gridCol w="329184">
                  <a:extLst>
                    <a:ext uri="{9D8B030D-6E8A-4147-A177-3AD203B41FA5}">
                      <a16:colId xmlns:a16="http://schemas.microsoft.com/office/drawing/2014/main" val="3511458740"/>
                    </a:ext>
                  </a:extLst>
                </a:gridCol>
                <a:gridCol w="329184">
                  <a:extLst>
                    <a:ext uri="{9D8B030D-6E8A-4147-A177-3AD203B41FA5}">
                      <a16:colId xmlns:a16="http://schemas.microsoft.com/office/drawing/2014/main" val="10952643"/>
                    </a:ext>
                  </a:extLst>
                </a:gridCol>
                <a:gridCol w="329184">
                  <a:extLst>
                    <a:ext uri="{9D8B030D-6E8A-4147-A177-3AD203B41FA5}">
                      <a16:colId xmlns:a16="http://schemas.microsoft.com/office/drawing/2014/main" val="355988267"/>
                    </a:ext>
                  </a:extLst>
                </a:gridCol>
                <a:gridCol w="329184">
                  <a:extLst>
                    <a:ext uri="{9D8B030D-6E8A-4147-A177-3AD203B41FA5}">
                      <a16:colId xmlns:a16="http://schemas.microsoft.com/office/drawing/2014/main" val="1012793976"/>
                    </a:ext>
                  </a:extLst>
                </a:gridCol>
                <a:gridCol w="329184">
                  <a:extLst>
                    <a:ext uri="{9D8B030D-6E8A-4147-A177-3AD203B41FA5}">
                      <a16:colId xmlns:a16="http://schemas.microsoft.com/office/drawing/2014/main" val="4269360757"/>
                    </a:ext>
                  </a:extLst>
                </a:gridCol>
                <a:gridCol w="329184">
                  <a:extLst>
                    <a:ext uri="{9D8B030D-6E8A-4147-A177-3AD203B41FA5}">
                      <a16:colId xmlns:a16="http://schemas.microsoft.com/office/drawing/2014/main" val="1589744708"/>
                    </a:ext>
                  </a:extLst>
                </a:gridCol>
                <a:gridCol w="370332">
                  <a:extLst>
                    <a:ext uri="{9D8B030D-6E8A-4147-A177-3AD203B41FA5}">
                      <a16:colId xmlns:a16="http://schemas.microsoft.com/office/drawing/2014/main" val="1822308381"/>
                    </a:ext>
                  </a:extLst>
                </a:gridCol>
                <a:gridCol w="370332">
                  <a:extLst>
                    <a:ext uri="{9D8B030D-6E8A-4147-A177-3AD203B41FA5}">
                      <a16:colId xmlns:a16="http://schemas.microsoft.com/office/drawing/2014/main" val="987430490"/>
                    </a:ext>
                  </a:extLst>
                </a:gridCol>
                <a:gridCol w="329184">
                  <a:extLst>
                    <a:ext uri="{9D8B030D-6E8A-4147-A177-3AD203B41FA5}">
                      <a16:colId xmlns:a16="http://schemas.microsoft.com/office/drawing/2014/main" val="2252157547"/>
                    </a:ext>
                  </a:extLst>
                </a:gridCol>
                <a:gridCol w="329184">
                  <a:extLst>
                    <a:ext uri="{9D8B030D-6E8A-4147-A177-3AD203B41FA5}">
                      <a16:colId xmlns:a16="http://schemas.microsoft.com/office/drawing/2014/main" val="3656387475"/>
                    </a:ext>
                  </a:extLst>
                </a:gridCol>
                <a:gridCol w="370332">
                  <a:extLst>
                    <a:ext uri="{9D8B030D-6E8A-4147-A177-3AD203B41FA5}">
                      <a16:colId xmlns:a16="http://schemas.microsoft.com/office/drawing/2014/main" val="106008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494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- 2018-01-30 22:08:08</a:t>
                      </a:r>
                      <a:r>
                        <a:rPr kumimoji="0" lang="en-US" sz="1000" b="0" i="0" u="none" strike="noStrike" kern="1200" cap="none" spc="0" normalizeH="0" baseline="0" noProof="0">
                          <a:ln>
                            <a:noFill/>
                          </a:ln>
                          <a:solidFill>
                            <a:prstClr val="black"/>
                          </a:solidFill>
                          <a:effectLst/>
                          <a:uLnTx/>
                          <a:uFillTx/>
                          <a:latin typeface="+mn-lt"/>
                          <a:ea typeface="+mn-ea"/>
                          <a:cs typeface="+mn-cs"/>
                        </a:rPr>
                        <a:t>
Zeepin platform provides support for innovators from putting forward an idea to fully operating project, including project crowd-funding, team formation, copyright protection, IP transactions etc.
███████████████████
Check out how amazing life can be with the utilization of Zeepin's Dapps.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715888"/>
                  </a:ext>
                </a:extLst>
              </a:tr>
            </a:tbl>
          </a:graphicData>
        </a:graphic>
      </p:graphicFrame>
      <p:sp>
        <p:nvSpPr>
          <p:cNvPr id="4" name="Text Placeholder 3">
            <a:extLst>
              <a:ext uri="{FF2B5EF4-FFF2-40B4-BE49-F238E27FC236}">
                <a16:creationId xmlns:a16="http://schemas.microsoft.com/office/drawing/2014/main" id="{28989B2E-DAED-4FBB-98C9-BCF7204A3FAD}"/>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635006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B94EC-F5B3-4CF3-94D9-BD81DADC117A}"/>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D8393E98-B23F-4B8A-A40E-C617006CD328}"/>
              </a:ext>
            </a:extLst>
          </p:cNvPr>
          <p:cNvGraphicFramePr>
            <a:graphicFrameLocks noGrp="1"/>
          </p:cNvGraphicFramePr>
          <p:nvPr>
            <p:ph type="tbl" sz="quarter" idx="13"/>
            <p:extLst>
              <p:ext uri="{D42A27DB-BD31-4B8C-83A1-F6EECF244321}">
                <p14:modId xmlns:p14="http://schemas.microsoft.com/office/powerpoint/2010/main" val="328804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9431828"/>
                    </a:ext>
                  </a:extLst>
                </a:gridCol>
                <a:gridCol w="370332">
                  <a:extLst>
                    <a:ext uri="{9D8B030D-6E8A-4147-A177-3AD203B41FA5}">
                      <a16:colId xmlns:a16="http://schemas.microsoft.com/office/drawing/2014/main" val="799042854"/>
                    </a:ext>
                  </a:extLst>
                </a:gridCol>
                <a:gridCol w="370332">
                  <a:extLst>
                    <a:ext uri="{9D8B030D-6E8A-4147-A177-3AD203B41FA5}">
                      <a16:colId xmlns:a16="http://schemas.microsoft.com/office/drawing/2014/main" val="1929653486"/>
                    </a:ext>
                  </a:extLst>
                </a:gridCol>
                <a:gridCol w="370332">
                  <a:extLst>
                    <a:ext uri="{9D8B030D-6E8A-4147-A177-3AD203B41FA5}">
                      <a16:colId xmlns:a16="http://schemas.microsoft.com/office/drawing/2014/main" val="3488633268"/>
                    </a:ext>
                  </a:extLst>
                </a:gridCol>
                <a:gridCol w="329184">
                  <a:extLst>
                    <a:ext uri="{9D8B030D-6E8A-4147-A177-3AD203B41FA5}">
                      <a16:colId xmlns:a16="http://schemas.microsoft.com/office/drawing/2014/main" val="2762424720"/>
                    </a:ext>
                  </a:extLst>
                </a:gridCol>
                <a:gridCol w="329184">
                  <a:extLst>
                    <a:ext uri="{9D8B030D-6E8A-4147-A177-3AD203B41FA5}">
                      <a16:colId xmlns:a16="http://schemas.microsoft.com/office/drawing/2014/main" val="143365048"/>
                    </a:ext>
                  </a:extLst>
                </a:gridCol>
                <a:gridCol w="329184">
                  <a:extLst>
                    <a:ext uri="{9D8B030D-6E8A-4147-A177-3AD203B41FA5}">
                      <a16:colId xmlns:a16="http://schemas.microsoft.com/office/drawing/2014/main" val="2750193425"/>
                    </a:ext>
                  </a:extLst>
                </a:gridCol>
                <a:gridCol w="329184">
                  <a:extLst>
                    <a:ext uri="{9D8B030D-6E8A-4147-A177-3AD203B41FA5}">
                      <a16:colId xmlns:a16="http://schemas.microsoft.com/office/drawing/2014/main" val="1834014395"/>
                    </a:ext>
                  </a:extLst>
                </a:gridCol>
                <a:gridCol w="329184">
                  <a:extLst>
                    <a:ext uri="{9D8B030D-6E8A-4147-A177-3AD203B41FA5}">
                      <a16:colId xmlns:a16="http://schemas.microsoft.com/office/drawing/2014/main" val="502165287"/>
                    </a:ext>
                  </a:extLst>
                </a:gridCol>
                <a:gridCol w="329184">
                  <a:extLst>
                    <a:ext uri="{9D8B030D-6E8A-4147-A177-3AD203B41FA5}">
                      <a16:colId xmlns:a16="http://schemas.microsoft.com/office/drawing/2014/main" val="1717955708"/>
                    </a:ext>
                  </a:extLst>
                </a:gridCol>
                <a:gridCol w="329184">
                  <a:extLst>
                    <a:ext uri="{9D8B030D-6E8A-4147-A177-3AD203B41FA5}">
                      <a16:colId xmlns:a16="http://schemas.microsoft.com/office/drawing/2014/main" val="533701638"/>
                    </a:ext>
                  </a:extLst>
                </a:gridCol>
                <a:gridCol w="329184">
                  <a:extLst>
                    <a:ext uri="{9D8B030D-6E8A-4147-A177-3AD203B41FA5}">
                      <a16:colId xmlns:a16="http://schemas.microsoft.com/office/drawing/2014/main" val="3853586107"/>
                    </a:ext>
                  </a:extLst>
                </a:gridCol>
                <a:gridCol w="329184">
                  <a:extLst>
                    <a:ext uri="{9D8B030D-6E8A-4147-A177-3AD203B41FA5}">
                      <a16:colId xmlns:a16="http://schemas.microsoft.com/office/drawing/2014/main" val="3357109985"/>
                    </a:ext>
                  </a:extLst>
                </a:gridCol>
                <a:gridCol w="370332">
                  <a:extLst>
                    <a:ext uri="{9D8B030D-6E8A-4147-A177-3AD203B41FA5}">
                      <a16:colId xmlns:a16="http://schemas.microsoft.com/office/drawing/2014/main" val="540650908"/>
                    </a:ext>
                  </a:extLst>
                </a:gridCol>
                <a:gridCol w="370332">
                  <a:extLst>
                    <a:ext uri="{9D8B030D-6E8A-4147-A177-3AD203B41FA5}">
                      <a16:colId xmlns:a16="http://schemas.microsoft.com/office/drawing/2014/main" val="212534833"/>
                    </a:ext>
                  </a:extLst>
                </a:gridCol>
                <a:gridCol w="329184">
                  <a:extLst>
                    <a:ext uri="{9D8B030D-6E8A-4147-A177-3AD203B41FA5}">
                      <a16:colId xmlns:a16="http://schemas.microsoft.com/office/drawing/2014/main" val="2525946527"/>
                    </a:ext>
                  </a:extLst>
                </a:gridCol>
                <a:gridCol w="329184">
                  <a:extLst>
                    <a:ext uri="{9D8B030D-6E8A-4147-A177-3AD203B41FA5}">
                      <a16:colId xmlns:a16="http://schemas.microsoft.com/office/drawing/2014/main" val="4081645745"/>
                    </a:ext>
                  </a:extLst>
                </a:gridCol>
                <a:gridCol w="370332">
                  <a:extLst>
                    <a:ext uri="{9D8B030D-6E8A-4147-A177-3AD203B41FA5}">
                      <a16:colId xmlns:a16="http://schemas.microsoft.com/office/drawing/2014/main" val="62555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059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- 2018-01-20 04:18:38</a:t>
                      </a:r>
                      <a:r>
                        <a:rPr kumimoji="0" lang="en-US" sz="1000" b="0" i="0" u="none" strike="noStrike" kern="1200" cap="none" spc="0" normalizeH="0" baseline="0" noProof="0">
                          <a:ln>
                            <a:noFill/>
                          </a:ln>
                          <a:solidFill>
                            <a:prstClr val="black"/>
                          </a:solidFill>
                          <a:effectLst/>
                          <a:uLnTx/>
                          <a:uFillTx/>
                          <a:latin typeface="+mn-lt"/>
                          <a:ea typeface="+mn-ea"/>
                          <a:cs typeface="+mn-cs"/>
                        </a:rPr>
                        <a:t>
NEO founder Da Hong Fei talks about the state of Blockchain in China, including updates on what is legal and what is illegal. 
On top of that, some updated features of NEO and the core features of NEO.
███████████████████
Help us to get on Coinbase! 
https://www.change.org/p/coinbase-get-neo-on-coinbase
███████████████████
Please join us on Telegram: https://t.me/NEO_smart_economy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9080057"/>
                  </a:ext>
                </a:extLst>
              </a:tr>
            </a:tbl>
          </a:graphicData>
        </a:graphic>
      </p:graphicFrame>
      <p:sp>
        <p:nvSpPr>
          <p:cNvPr id="4" name="Text Placeholder 3">
            <a:extLst>
              <a:ext uri="{FF2B5EF4-FFF2-40B4-BE49-F238E27FC236}">
                <a16:creationId xmlns:a16="http://schemas.microsoft.com/office/drawing/2014/main" id="{3797A105-FCF9-4EE0-8001-23499D085CA7}"/>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902810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BFE64-AF11-4687-A171-F3D85F2666A2}"/>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4B5E829C-2449-42A7-A415-FBE57F47947B}"/>
              </a:ext>
            </a:extLst>
          </p:cNvPr>
          <p:cNvGraphicFramePr>
            <a:graphicFrameLocks noGrp="1"/>
          </p:cNvGraphicFramePr>
          <p:nvPr>
            <p:ph type="tbl" sz="quarter" idx="13"/>
            <p:extLst>
              <p:ext uri="{D42A27DB-BD31-4B8C-83A1-F6EECF244321}">
                <p14:modId xmlns:p14="http://schemas.microsoft.com/office/powerpoint/2010/main" val="1503670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7340000"/>
                    </a:ext>
                  </a:extLst>
                </a:gridCol>
                <a:gridCol w="370332">
                  <a:extLst>
                    <a:ext uri="{9D8B030D-6E8A-4147-A177-3AD203B41FA5}">
                      <a16:colId xmlns:a16="http://schemas.microsoft.com/office/drawing/2014/main" val="1841147563"/>
                    </a:ext>
                  </a:extLst>
                </a:gridCol>
                <a:gridCol w="370332">
                  <a:extLst>
                    <a:ext uri="{9D8B030D-6E8A-4147-A177-3AD203B41FA5}">
                      <a16:colId xmlns:a16="http://schemas.microsoft.com/office/drawing/2014/main" val="1602813155"/>
                    </a:ext>
                  </a:extLst>
                </a:gridCol>
                <a:gridCol w="370332">
                  <a:extLst>
                    <a:ext uri="{9D8B030D-6E8A-4147-A177-3AD203B41FA5}">
                      <a16:colId xmlns:a16="http://schemas.microsoft.com/office/drawing/2014/main" val="1110886871"/>
                    </a:ext>
                  </a:extLst>
                </a:gridCol>
                <a:gridCol w="329184">
                  <a:extLst>
                    <a:ext uri="{9D8B030D-6E8A-4147-A177-3AD203B41FA5}">
                      <a16:colId xmlns:a16="http://schemas.microsoft.com/office/drawing/2014/main" val="3207857725"/>
                    </a:ext>
                  </a:extLst>
                </a:gridCol>
                <a:gridCol w="329184">
                  <a:extLst>
                    <a:ext uri="{9D8B030D-6E8A-4147-A177-3AD203B41FA5}">
                      <a16:colId xmlns:a16="http://schemas.microsoft.com/office/drawing/2014/main" val="1905359830"/>
                    </a:ext>
                  </a:extLst>
                </a:gridCol>
                <a:gridCol w="329184">
                  <a:extLst>
                    <a:ext uri="{9D8B030D-6E8A-4147-A177-3AD203B41FA5}">
                      <a16:colId xmlns:a16="http://schemas.microsoft.com/office/drawing/2014/main" val="3063898481"/>
                    </a:ext>
                  </a:extLst>
                </a:gridCol>
                <a:gridCol w="329184">
                  <a:extLst>
                    <a:ext uri="{9D8B030D-6E8A-4147-A177-3AD203B41FA5}">
                      <a16:colId xmlns:a16="http://schemas.microsoft.com/office/drawing/2014/main" val="344749881"/>
                    </a:ext>
                  </a:extLst>
                </a:gridCol>
                <a:gridCol w="329184">
                  <a:extLst>
                    <a:ext uri="{9D8B030D-6E8A-4147-A177-3AD203B41FA5}">
                      <a16:colId xmlns:a16="http://schemas.microsoft.com/office/drawing/2014/main" val="382289485"/>
                    </a:ext>
                  </a:extLst>
                </a:gridCol>
                <a:gridCol w="329184">
                  <a:extLst>
                    <a:ext uri="{9D8B030D-6E8A-4147-A177-3AD203B41FA5}">
                      <a16:colId xmlns:a16="http://schemas.microsoft.com/office/drawing/2014/main" val="1965149769"/>
                    </a:ext>
                  </a:extLst>
                </a:gridCol>
                <a:gridCol w="329184">
                  <a:extLst>
                    <a:ext uri="{9D8B030D-6E8A-4147-A177-3AD203B41FA5}">
                      <a16:colId xmlns:a16="http://schemas.microsoft.com/office/drawing/2014/main" val="2028975443"/>
                    </a:ext>
                  </a:extLst>
                </a:gridCol>
                <a:gridCol w="329184">
                  <a:extLst>
                    <a:ext uri="{9D8B030D-6E8A-4147-A177-3AD203B41FA5}">
                      <a16:colId xmlns:a16="http://schemas.microsoft.com/office/drawing/2014/main" val="3578837726"/>
                    </a:ext>
                  </a:extLst>
                </a:gridCol>
                <a:gridCol w="329184">
                  <a:extLst>
                    <a:ext uri="{9D8B030D-6E8A-4147-A177-3AD203B41FA5}">
                      <a16:colId xmlns:a16="http://schemas.microsoft.com/office/drawing/2014/main" val="605740975"/>
                    </a:ext>
                  </a:extLst>
                </a:gridCol>
                <a:gridCol w="370332">
                  <a:extLst>
                    <a:ext uri="{9D8B030D-6E8A-4147-A177-3AD203B41FA5}">
                      <a16:colId xmlns:a16="http://schemas.microsoft.com/office/drawing/2014/main" val="4284071446"/>
                    </a:ext>
                  </a:extLst>
                </a:gridCol>
                <a:gridCol w="370332">
                  <a:extLst>
                    <a:ext uri="{9D8B030D-6E8A-4147-A177-3AD203B41FA5}">
                      <a16:colId xmlns:a16="http://schemas.microsoft.com/office/drawing/2014/main" val="558421397"/>
                    </a:ext>
                  </a:extLst>
                </a:gridCol>
                <a:gridCol w="329184">
                  <a:extLst>
                    <a:ext uri="{9D8B030D-6E8A-4147-A177-3AD203B41FA5}">
                      <a16:colId xmlns:a16="http://schemas.microsoft.com/office/drawing/2014/main" val="3863856641"/>
                    </a:ext>
                  </a:extLst>
                </a:gridCol>
                <a:gridCol w="329184">
                  <a:extLst>
                    <a:ext uri="{9D8B030D-6E8A-4147-A177-3AD203B41FA5}">
                      <a16:colId xmlns:a16="http://schemas.microsoft.com/office/drawing/2014/main" val="4206062831"/>
                    </a:ext>
                  </a:extLst>
                </a:gridCol>
                <a:gridCol w="370332">
                  <a:extLst>
                    <a:ext uri="{9D8B030D-6E8A-4147-A177-3AD203B41FA5}">
                      <a16:colId xmlns:a16="http://schemas.microsoft.com/office/drawing/2014/main" val="2065875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492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- 2018-03-11 07:19:05</a:t>
                      </a:r>
                      <a:r>
                        <a:rPr kumimoji="0" lang="en-US" sz="1000" b="0" i="0" u="none" strike="noStrike" kern="1200" cap="none" spc="0" normalizeH="0" baseline="0" noProof="0">
                          <a:ln>
                            <a:noFill/>
                          </a:ln>
                          <a:solidFill>
                            <a:prstClr val="black"/>
                          </a:solidFill>
                          <a:effectLst/>
                          <a:uLnTx/>
                          <a:uFillTx/>
                          <a:latin typeface="+mn-lt"/>
                          <a:ea typeface="+mn-ea"/>
                          <a:cs typeface="+mn-cs"/>
                        </a:rPr>
                        <a:t>
Pikcio_me &lt;3
███████████████████ 
The secure exchange for personal data!
███████████████████ 
https://pikciochain.com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798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- 2017-12-14 15:03:03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783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- 2017-08-14 19:20:35</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0164123"/>
                  </a:ext>
                </a:extLst>
              </a:tr>
            </a:tbl>
          </a:graphicData>
        </a:graphic>
      </p:graphicFrame>
      <p:sp>
        <p:nvSpPr>
          <p:cNvPr id="4" name="Text Placeholder 3">
            <a:extLst>
              <a:ext uri="{FF2B5EF4-FFF2-40B4-BE49-F238E27FC236}">
                <a16:creationId xmlns:a16="http://schemas.microsoft.com/office/drawing/2014/main" id="{C1947075-10D0-4CAE-B7B0-49BA7918C9BF}"/>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041268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FD60-9681-4F65-9B23-0F3E1AC63FB8}"/>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A9088013-C6F9-48C9-9242-E84CF8F1BA74}"/>
              </a:ext>
            </a:extLst>
          </p:cNvPr>
          <p:cNvGraphicFramePr>
            <a:graphicFrameLocks noGrp="1"/>
          </p:cNvGraphicFramePr>
          <p:nvPr>
            <p:ph type="tbl" sz="quarter" idx="13"/>
            <p:extLst>
              <p:ext uri="{D42A27DB-BD31-4B8C-83A1-F6EECF244321}">
                <p14:modId xmlns:p14="http://schemas.microsoft.com/office/powerpoint/2010/main" val="397856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54826584"/>
                    </a:ext>
                  </a:extLst>
                </a:gridCol>
                <a:gridCol w="370332">
                  <a:extLst>
                    <a:ext uri="{9D8B030D-6E8A-4147-A177-3AD203B41FA5}">
                      <a16:colId xmlns:a16="http://schemas.microsoft.com/office/drawing/2014/main" val="2346904847"/>
                    </a:ext>
                  </a:extLst>
                </a:gridCol>
                <a:gridCol w="370332">
                  <a:extLst>
                    <a:ext uri="{9D8B030D-6E8A-4147-A177-3AD203B41FA5}">
                      <a16:colId xmlns:a16="http://schemas.microsoft.com/office/drawing/2014/main" val="3347749532"/>
                    </a:ext>
                  </a:extLst>
                </a:gridCol>
                <a:gridCol w="370332">
                  <a:extLst>
                    <a:ext uri="{9D8B030D-6E8A-4147-A177-3AD203B41FA5}">
                      <a16:colId xmlns:a16="http://schemas.microsoft.com/office/drawing/2014/main" val="1642432955"/>
                    </a:ext>
                  </a:extLst>
                </a:gridCol>
                <a:gridCol w="329184">
                  <a:extLst>
                    <a:ext uri="{9D8B030D-6E8A-4147-A177-3AD203B41FA5}">
                      <a16:colId xmlns:a16="http://schemas.microsoft.com/office/drawing/2014/main" val="2542769337"/>
                    </a:ext>
                  </a:extLst>
                </a:gridCol>
                <a:gridCol w="329184">
                  <a:extLst>
                    <a:ext uri="{9D8B030D-6E8A-4147-A177-3AD203B41FA5}">
                      <a16:colId xmlns:a16="http://schemas.microsoft.com/office/drawing/2014/main" val="2777132578"/>
                    </a:ext>
                  </a:extLst>
                </a:gridCol>
                <a:gridCol w="329184">
                  <a:extLst>
                    <a:ext uri="{9D8B030D-6E8A-4147-A177-3AD203B41FA5}">
                      <a16:colId xmlns:a16="http://schemas.microsoft.com/office/drawing/2014/main" val="1212266147"/>
                    </a:ext>
                  </a:extLst>
                </a:gridCol>
                <a:gridCol w="329184">
                  <a:extLst>
                    <a:ext uri="{9D8B030D-6E8A-4147-A177-3AD203B41FA5}">
                      <a16:colId xmlns:a16="http://schemas.microsoft.com/office/drawing/2014/main" val="3209516790"/>
                    </a:ext>
                  </a:extLst>
                </a:gridCol>
                <a:gridCol w="329184">
                  <a:extLst>
                    <a:ext uri="{9D8B030D-6E8A-4147-A177-3AD203B41FA5}">
                      <a16:colId xmlns:a16="http://schemas.microsoft.com/office/drawing/2014/main" val="168773704"/>
                    </a:ext>
                  </a:extLst>
                </a:gridCol>
                <a:gridCol w="329184">
                  <a:extLst>
                    <a:ext uri="{9D8B030D-6E8A-4147-A177-3AD203B41FA5}">
                      <a16:colId xmlns:a16="http://schemas.microsoft.com/office/drawing/2014/main" val="2981142545"/>
                    </a:ext>
                  </a:extLst>
                </a:gridCol>
                <a:gridCol w="329184">
                  <a:extLst>
                    <a:ext uri="{9D8B030D-6E8A-4147-A177-3AD203B41FA5}">
                      <a16:colId xmlns:a16="http://schemas.microsoft.com/office/drawing/2014/main" val="3502557566"/>
                    </a:ext>
                  </a:extLst>
                </a:gridCol>
                <a:gridCol w="329184">
                  <a:extLst>
                    <a:ext uri="{9D8B030D-6E8A-4147-A177-3AD203B41FA5}">
                      <a16:colId xmlns:a16="http://schemas.microsoft.com/office/drawing/2014/main" val="1601776518"/>
                    </a:ext>
                  </a:extLst>
                </a:gridCol>
                <a:gridCol w="329184">
                  <a:extLst>
                    <a:ext uri="{9D8B030D-6E8A-4147-A177-3AD203B41FA5}">
                      <a16:colId xmlns:a16="http://schemas.microsoft.com/office/drawing/2014/main" val="3861566530"/>
                    </a:ext>
                  </a:extLst>
                </a:gridCol>
                <a:gridCol w="370332">
                  <a:extLst>
                    <a:ext uri="{9D8B030D-6E8A-4147-A177-3AD203B41FA5}">
                      <a16:colId xmlns:a16="http://schemas.microsoft.com/office/drawing/2014/main" val="349931891"/>
                    </a:ext>
                  </a:extLst>
                </a:gridCol>
                <a:gridCol w="370332">
                  <a:extLst>
                    <a:ext uri="{9D8B030D-6E8A-4147-A177-3AD203B41FA5}">
                      <a16:colId xmlns:a16="http://schemas.microsoft.com/office/drawing/2014/main" val="3183742145"/>
                    </a:ext>
                  </a:extLst>
                </a:gridCol>
                <a:gridCol w="329184">
                  <a:extLst>
                    <a:ext uri="{9D8B030D-6E8A-4147-A177-3AD203B41FA5}">
                      <a16:colId xmlns:a16="http://schemas.microsoft.com/office/drawing/2014/main" val="1512320364"/>
                    </a:ext>
                  </a:extLst>
                </a:gridCol>
                <a:gridCol w="329184">
                  <a:extLst>
                    <a:ext uri="{9D8B030D-6E8A-4147-A177-3AD203B41FA5}">
                      <a16:colId xmlns:a16="http://schemas.microsoft.com/office/drawing/2014/main" val="999319988"/>
                    </a:ext>
                  </a:extLst>
                </a:gridCol>
                <a:gridCol w="370332">
                  <a:extLst>
                    <a:ext uri="{9D8B030D-6E8A-4147-A177-3AD203B41FA5}">
                      <a16:colId xmlns:a16="http://schemas.microsoft.com/office/drawing/2014/main" val="163321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683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- 2017-09-07 18:54:05</a:t>
                      </a:r>
                      <a:r>
                        <a:rPr kumimoji="0" lang="pt-BR" sz="1000" b="0" i="0" u="none" strike="noStrike" kern="1200" cap="none" spc="0" normalizeH="0" baseline="0" noProof="0">
                          <a:ln>
                            <a:noFill/>
                          </a:ln>
                          <a:solidFill>
                            <a:prstClr val="black"/>
                          </a:solidFill>
                          <a:effectLst/>
                          <a:uLnTx/>
                          <a:uFillTx/>
                          <a:latin typeface="+mn-lt"/>
                          <a:ea typeface="+mn-ea"/>
                          <a:cs typeface="+mn-cs"/>
                        </a:rPr>
                        <a:t>
https://neo.org/zh-CN/Blog/Details/65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094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- 2017-08-09 10:16:00</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627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- 2017-11-22 19:47:42</a:t>
                      </a:r>
                      <a:r>
                        <a:rPr kumimoji="0" lang="en-US" sz="1000" b="0" i="0" u="none" strike="noStrike" kern="1200" cap="none" spc="0" normalizeH="0" baseline="0" noProof="0">
                          <a:ln>
                            <a:noFill/>
                          </a:ln>
                          <a:solidFill>
                            <a:prstClr val="black"/>
                          </a:solidFill>
                          <a:effectLst/>
                          <a:uLnTx/>
                          <a:uFillTx/>
                          <a:latin typeface="+mn-lt"/>
                          <a:ea typeface="+mn-ea"/>
                          <a:cs typeface="+mn-cs"/>
                        </a:rPr>
                        <a:t>
Explanation of last few days.
https://neo.org/blog/details/3037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123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- 2017-09-05 20:47:31</a:t>
                      </a:r>
                      <a:r>
                        <a:rPr kumimoji="0" lang="pt-BR" sz="1000" b="0" i="0" u="none" strike="noStrike" kern="1200" cap="none" spc="0" normalizeH="0" baseline="0" noProof="0">
                          <a:ln>
                            <a:noFill/>
                          </a:ln>
                          <a:solidFill>
                            <a:prstClr val="black"/>
                          </a:solidFill>
                          <a:effectLst/>
                          <a:uLnTx/>
                          <a:uFillTx/>
                          <a:latin typeface="+mn-lt"/>
                          <a:ea typeface="+mn-ea"/>
                          <a:cs typeface="+mn-cs"/>
                        </a:rPr>
                        <a:t>
https://neo.org/Blog/Details/64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5216876"/>
                  </a:ext>
                </a:extLst>
              </a:tr>
            </a:tbl>
          </a:graphicData>
        </a:graphic>
      </p:graphicFrame>
      <p:sp>
        <p:nvSpPr>
          <p:cNvPr id="4" name="Text Placeholder 3">
            <a:extLst>
              <a:ext uri="{FF2B5EF4-FFF2-40B4-BE49-F238E27FC236}">
                <a16:creationId xmlns:a16="http://schemas.microsoft.com/office/drawing/2014/main" id="{055C132A-FA17-47CF-BA80-71F6E1EF7176}"/>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268814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0C258-7FAD-4B3E-84D2-1CD01E5B844A}"/>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788892FB-F14B-495F-B3AF-6BA7A7B40B2C}"/>
              </a:ext>
            </a:extLst>
          </p:cNvPr>
          <p:cNvGraphicFramePr>
            <a:graphicFrameLocks noGrp="1"/>
          </p:cNvGraphicFramePr>
          <p:nvPr>
            <p:ph type="tbl" sz="quarter" idx="13"/>
            <p:extLst>
              <p:ext uri="{D42A27DB-BD31-4B8C-83A1-F6EECF244321}">
                <p14:modId xmlns:p14="http://schemas.microsoft.com/office/powerpoint/2010/main" val="2379579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1521174"/>
                    </a:ext>
                  </a:extLst>
                </a:gridCol>
                <a:gridCol w="370332">
                  <a:extLst>
                    <a:ext uri="{9D8B030D-6E8A-4147-A177-3AD203B41FA5}">
                      <a16:colId xmlns:a16="http://schemas.microsoft.com/office/drawing/2014/main" val="3528940704"/>
                    </a:ext>
                  </a:extLst>
                </a:gridCol>
                <a:gridCol w="370332">
                  <a:extLst>
                    <a:ext uri="{9D8B030D-6E8A-4147-A177-3AD203B41FA5}">
                      <a16:colId xmlns:a16="http://schemas.microsoft.com/office/drawing/2014/main" val="2944692991"/>
                    </a:ext>
                  </a:extLst>
                </a:gridCol>
                <a:gridCol w="370332">
                  <a:extLst>
                    <a:ext uri="{9D8B030D-6E8A-4147-A177-3AD203B41FA5}">
                      <a16:colId xmlns:a16="http://schemas.microsoft.com/office/drawing/2014/main" val="2095623912"/>
                    </a:ext>
                  </a:extLst>
                </a:gridCol>
                <a:gridCol w="329184">
                  <a:extLst>
                    <a:ext uri="{9D8B030D-6E8A-4147-A177-3AD203B41FA5}">
                      <a16:colId xmlns:a16="http://schemas.microsoft.com/office/drawing/2014/main" val="4141168765"/>
                    </a:ext>
                  </a:extLst>
                </a:gridCol>
                <a:gridCol w="329184">
                  <a:extLst>
                    <a:ext uri="{9D8B030D-6E8A-4147-A177-3AD203B41FA5}">
                      <a16:colId xmlns:a16="http://schemas.microsoft.com/office/drawing/2014/main" val="3956856575"/>
                    </a:ext>
                  </a:extLst>
                </a:gridCol>
                <a:gridCol w="329184">
                  <a:extLst>
                    <a:ext uri="{9D8B030D-6E8A-4147-A177-3AD203B41FA5}">
                      <a16:colId xmlns:a16="http://schemas.microsoft.com/office/drawing/2014/main" val="517632478"/>
                    </a:ext>
                  </a:extLst>
                </a:gridCol>
                <a:gridCol w="329184">
                  <a:extLst>
                    <a:ext uri="{9D8B030D-6E8A-4147-A177-3AD203B41FA5}">
                      <a16:colId xmlns:a16="http://schemas.microsoft.com/office/drawing/2014/main" val="1269585767"/>
                    </a:ext>
                  </a:extLst>
                </a:gridCol>
                <a:gridCol w="329184">
                  <a:extLst>
                    <a:ext uri="{9D8B030D-6E8A-4147-A177-3AD203B41FA5}">
                      <a16:colId xmlns:a16="http://schemas.microsoft.com/office/drawing/2014/main" val="3943167340"/>
                    </a:ext>
                  </a:extLst>
                </a:gridCol>
                <a:gridCol w="329184">
                  <a:extLst>
                    <a:ext uri="{9D8B030D-6E8A-4147-A177-3AD203B41FA5}">
                      <a16:colId xmlns:a16="http://schemas.microsoft.com/office/drawing/2014/main" val="234815613"/>
                    </a:ext>
                  </a:extLst>
                </a:gridCol>
                <a:gridCol w="329184">
                  <a:extLst>
                    <a:ext uri="{9D8B030D-6E8A-4147-A177-3AD203B41FA5}">
                      <a16:colId xmlns:a16="http://schemas.microsoft.com/office/drawing/2014/main" val="61455093"/>
                    </a:ext>
                  </a:extLst>
                </a:gridCol>
                <a:gridCol w="329184">
                  <a:extLst>
                    <a:ext uri="{9D8B030D-6E8A-4147-A177-3AD203B41FA5}">
                      <a16:colId xmlns:a16="http://schemas.microsoft.com/office/drawing/2014/main" val="4196252248"/>
                    </a:ext>
                  </a:extLst>
                </a:gridCol>
                <a:gridCol w="329184">
                  <a:extLst>
                    <a:ext uri="{9D8B030D-6E8A-4147-A177-3AD203B41FA5}">
                      <a16:colId xmlns:a16="http://schemas.microsoft.com/office/drawing/2014/main" val="317677679"/>
                    </a:ext>
                  </a:extLst>
                </a:gridCol>
                <a:gridCol w="370332">
                  <a:extLst>
                    <a:ext uri="{9D8B030D-6E8A-4147-A177-3AD203B41FA5}">
                      <a16:colId xmlns:a16="http://schemas.microsoft.com/office/drawing/2014/main" val="3696835535"/>
                    </a:ext>
                  </a:extLst>
                </a:gridCol>
                <a:gridCol w="370332">
                  <a:extLst>
                    <a:ext uri="{9D8B030D-6E8A-4147-A177-3AD203B41FA5}">
                      <a16:colId xmlns:a16="http://schemas.microsoft.com/office/drawing/2014/main" val="3114063807"/>
                    </a:ext>
                  </a:extLst>
                </a:gridCol>
                <a:gridCol w="329184">
                  <a:extLst>
                    <a:ext uri="{9D8B030D-6E8A-4147-A177-3AD203B41FA5}">
                      <a16:colId xmlns:a16="http://schemas.microsoft.com/office/drawing/2014/main" val="3847090256"/>
                    </a:ext>
                  </a:extLst>
                </a:gridCol>
                <a:gridCol w="329184">
                  <a:extLst>
                    <a:ext uri="{9D8B030D-6E8A-4147-A177-3AD203B41FA5}">
                      <a16:colId xmlns:a16="http://schemas.microsoft.com/office/drawing/2014/main" val="3294433952"/>
                    </a:ext>
                  </a:extLst>
                </a:gridCol>
                <a:gridCol w="370332">
                  <a:extLst>
                    <a:ext uri="{9D8B030D-6E8A-4147-A177-3AD203B41FA5}">
                      <a16:colId xmlns:a16="http://schemas.microsoft.com/office/drawing/2014/main" val="1302779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244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- 2017-08-14 10:11:45</a:t>
                      </a:r>
                      <a:r>
                        <a:rPr kumimoji="0" lang="pt-BR" sz="1000" b="0" i="0" u="none" strike="noStrike" kern="1200" cap="none" spc="0" normalizeH="0" baseline="0" noProof="0">
                          <a:ln>
                            <a:noFill/>
                          </a:ln>
                          <a:solidFill>
                            <a:prstClr val="black"/>
                          </a:solidFill>
                          <a:effectLst/>
                          <a:uLnTx/>
                          <a:uFillTx/>
                          <a:latin typeface="+mn-lt"/>
                          <a:ea typeface="+mn-ea"/>
                          <a:cs typeface="+mn-cs"/>
                        </a:rPr>
                        <a:t>
FAQ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3074328"/>
                  </a:ext>
                </a:extLst>
              </a:tr>
            </a:tbl>
          </a:graphicData>
        </a:graphic>
      </p:graphicFrame>
      <p:sp>
        <p:nvSpPr>
          <p:cNvPr id="4" name="Text Placeholder 3">
            <a:extLst>
              <a:ext uri="{FF2B5EF4-FFF2-40B4-BE49-F238E27FC236}">
                <a16:creationId xmlns:a16="http://schemas.microsoft.com/office/drawing/2014/main" id="{BF2999DC-B8E5-40BB-880A-8991D79D37B5}"/>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2960920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A13AB-5F3C-4416-AD1A-5309D942E011}"/>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C92A3124-C831-4FF7-97A8-7AAE82B117F2}"/>
              </a:ext>
            </a:extLst>
          </p:cNvPr>
          <p:cNvGraphicFramePr>
            <a:graphicFrameLocks noGrp="1"/>
          </p:cNvGraphicFramePr>
          <p:nvPr>
            <p:ph type="tbl" sz="quarter" idx="13"/>
            <p:extLst>
              <p:ext uri="{D42A27DB-BD31-4B8C-83A1-F6EECF244321}">
                <p14:modId xmlns:p14="http://schemas.microsoft.com/office/powerpoint/2010/main" val="1261115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67646442"/>
                    </a:ext>
                  </a:extLst>
                </a:gridCol>
                <a:gridCol w="370332">
                  <a:extLst>
                    <a:ext uri="{9D8B030D-6E8A-4147-A177-3AD203B41FA5}">
                      <a16:colId xmlns:a16="http://schemas.microsoft.com/office/drawing/2014/main" val="226543698"/>
                    </a:ext>
                  </a:extLst>
                </a:gridCol>
                <a:gridCol w="370332">
                  <a:extLst>
                    <a:ext uri="{9D8B030D-6E8A-4147-A177-3AD203B41FA5}">
                      <a16:colId xmlns:a16="http://schemas.microsoft.com/office/drawing/2014/main" val="1344536163"/>
                    </a:ext>
                  </a:extLst>
                </a:gridCol>
                <a:gridCol w="370332">
                  <a:extLst>
                    <a:ext uri="{9D8B030D-6E8A-4147-A177-3AD203B41FA5}">
                      <a16:colId xmlns:a16="http://schemas.microsoft.com/office/drawing/2014/main" val="3759098822"/>
                    </a:ext>
                  </a:extLst>
                </a:gridCol>
                <a:gridCol w="329184">
                  <a:extLst>
                    <a:ext uri="{9D8B030D-6E8A-4147-A177-3AD203B41FA5}">
                      <a16:colId xmlns:a16="http://schemas.microsoft.com/office/drawing/2014/main" val="3776365986"/>
                    </a:ext>
                  </a:extLst>
                </a:gridCol>
                <a:gridCol w="329184">
                  <a:extLst>
                    <a:ext uri="{9D8B030D-6E8A-4147-A177-3AD203B41FA5}">
                      <a16:colId xmlns:a16="http://schemas.microsoft.com/office/drawing/2014/main" val="1210603228"/>
                    </a:ext>
                  </a:extLst>
                </a:gridCol>
                <a:gridCol w="329184">
                  <a:extLst>
                    <a:ext uri="{9D8B030D-6E8A-4147-A177-3AD203B41FA5}">
                      <a16:colId xmlns:a16="http://schemas.microsoft.com/office/drawing/2014/main" val="2438187293"/>
                    </a:ext>
                  </a:extLst>
                </a:gridCol>
                <a:gridCol w="329184">
                  <a:extLst>
                    <a:ext uri="{9D8B030D-6E8A-4147-A177-3AD203B41FA5}">
                      <a16:colId xmlns:a16="http://schemas.microsoft.com/office/drawing/2014/main" val="1902214186"/>
                    </a:ext>
                  </a:extLst>
                </a:gridCol>
                <a:gridCol w="329184">
                  <a:extLst>
                    <a:ext uri="{9D8B030D-6E8A-4147-A177-3AD203B41FA5}">
                      <a16:colId xmlns:a16="http://schemas.microsoft.com/office/drawing/2014/main" val="399621927"/>
                    </a:ext>
                  </a:extLst>
                </a:gridCol>
                <a:gridCol w="329184">
                  <a:extLst>
                    <a:ext uri="{9D8B030D-6E8A-4147-A177-3AD203B41FA5}">
                      <a16:colId xmlns:a16="http://schemas.microsoft.com/office/drawing/2014/main" val="3187414881"/>
                    </a:ext>
                  </a:extLst>
                </a:gridCol>
                <a:gridCol w="329184">
                  <a:extLst>
                    <a:ext uri="{9D8B030D-6E8A-4147-A177-3AD203B41FA5}">
                      <a16:colId xmlns:a16="http://schemas.microsoft.com/office/drawing/2014/main" val="337030420"/>
                    </a:ext>
                  </a:extLst>
                </a:gridCol>
                <a:gridCol w="329184">
                  <a:extLst>
                    <a:ext uri="{9D8B030D-6E8A-4147-A177-3AD203B41FA5}">
                      <a16:colId xmlns:a16="http://schemas.microsoft.com/office/drawing/2014/main" val="1201091104"/>
                    </a:ext>
                  </a:extLst>
                </a:gridCol>
                <a:gridCol w="329184">
                  <a:extLst>
                    <a:ext uri="{9D8B030D-6E8A-4147-A177-3AD203B41FA5}">
                      <a16:colId xmlns:a16="http://schemas.microsoft.com/office/drawing/2014/main" val="1552153439"/>
                    </a:ext>
                  </a:extLst>
                </a:gridCol>
                <a:gridCol w="370332">
                  <a:extLst>
                    <a:ext uri="{9D8B030D-6E8A-4147-A177-3AD203B41FA5}">
                      <a16:colId xmlns:a16="http://schemas.microsoft.com/office/drawing/2014/main" val="2596300840"/>
                    </a:ext>
                  </a:extLst>
                </a:gridCol>
                <a:gridCol w="370332">
                  <a:extLst>
                    <a:ext uri="{9D8B030D-6E8A-4147-A177-3AD203B41FA5}">
                      <a16:colId xmlns:a16="http://schemas.microsoft.com/office/drawing/2014/main" val="3165078658"/>
                    </a:ext>
                  </a:extLst>
                </a:gridCol>
                <a:gridCol w="329184">
                  <a:extLst>
                    <a:ext uri="{9D8B030D-6E8A-4147-A177-3AD203B41FA5}">
                      <a16:colId xmlns:a16="http://schemas.microsoft.com/office/drawing/2014/main" val="637344641"/>
                    </a:ext>
                  </a:extLst>
                </a:gridCol>
                <a:gridCol w="329184">
                  <a:extLst>
                    <a:ext uri="{9D8B030D-6E8A-4147-A177-3AD203B41FA5}">
                      <a16:colId xmlns:a16="http://schemas.microsoft.com/office/drawing/2014/main" val="867300886"/>
                    </a:ext>
                  </a:extLst>
                </a:gridCol>
                <a:gridCol w="370332">
                  <a:extLst>
                    <a:ext uri="{9D8B030D-6E8A-4147-A177-3AD203B41FA5}">
                      <a16:colId xmlns:a16="http://schemas.microsoft.com/office/drawing/2014/main" val="357526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504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- 2017-11-21 10:58:40</a:t>
                      </a:r>
                      <a:r>
                        <a:rPr kumimoji="0" lang="en-US" sz="1000" b="0" i="0" u="none" strike="noStrike" kern="1200" cap="none" spc="0" normalizeH="0" baseline="0" noProof="0">
                          <a:ln>
                            <a:noFill/>
                          </a:ln>
                          <a:solidFill>
                            <a:prstClr val="black"/>
                          </a:solidFill>
                          <a:effectLst/>
                          <a:uLnTx/>
                          <a:uFillTx/>
                          <a:latin typeface="+mn-lt"/>
                          <a:ea typeface="+mn-ea"/>
                          <a:cs typeface="+mn-cs"/>
                        </a:rPr>
                        <a:t>
Meetup | The Future Of Blockchain With The Founders of NEO, Elastos, &amp; Stellar.
Join us to listen to Da Hongfei, the founder of NEO &amp; CEO of OnChain, Rong Chen, the founder of Elastos, and Jed McCaleb, the founder of eDonkey2000, Ripple, and Stellar discuss the future of blockchain. You will also meet: 
Duncan Davidson, GP at Bullpen Capital, 
Chris McCann, Community Lead at Greylock Partners Greylock Partners, 
and Angie Krackeler, Startup &amp; Developer Engagement &amp; Enablementfrom at IBM.
Agenda:
- 6:30pm - 7:00pm: Networking &amp; Refreshments
- 7:00pm-7:50pm Introductions
-------- 7:00pm - 7:15pm: Intro To Neo (Da Hongfei)
-------- 7:15pm - 7:30pm: Intro To Elastos (Rong Chen)
-------- 7:30pm - 7:45pm: Intro To Stellar (Jed McCaleb)
-------- 7:45pm - 7:50pm: Intro To Ontology (Li Jun)
- 7:50pm - 8:00pm: Break
- 8:00pm - 9:00pm Panel On The Future Of Blockchain 
(Jed McCaleb, Da Hongfei, Chen Rong, Duncan Davidson, Chris McCann, Angie Krackeler)
- 9:00pm - 9:30pm Q/A
- 9:30pm - 10:00pm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9758526"/>
                  </a:ext>
                </a:extLst>
              </a:tr>
            </a:tbl>
          </a:graphicData>
        </a:graphic>
      </p:graphicFrame>
      <p:sp>
        <p:nvSpPr>
          <p:cNvPr id="4" name="Text Placeholder 3">
            <a:extLst>
              <a:ext uri="{FF2B5EF4-FFF2-40B4-BE49-F238E27FC236}">
                <a16:creationId xmlns:a16="http://schemas.microsoft.com/office/drawing/2014/main" id="{B6612047-D6E8-4E74-8F4C-72557F8D3FC8}"/>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462810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94D2-DC77-4262-8295-8C648DCE7650}"/>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E4CF6F26-C2EA-48D3-A1BD-888DFE7AA50E}"/>
              </a:ext>
            </a:extLst>
          </p:cNvPr>
          <p:cNvGraphicFramePr>
            <a:graphicFrameLocks noGrp="1"/>
          </p:cNvGraphicFramePr>
          <p:nvPr>
            <p:ph type="tbl" sz="quarter" idx="13"/>
            <p:extLst>
              <p:ext uri="{D42A27DB-BD31-4B8C-83A1-F6EECF244321}">
                <p14:modId xmlns:p14="http://schemas.microsoft.com/office/powerpoint/2010/main" val="281863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4253826"/>
                    </a:ext>
                  </a:extLst>
                </a:gridCol>
                <a:gridCol w="370332">
                  <a:extLst>
                    <a:ext uri="{9D8B030D-6E8A-4147-A177-3AD203B41FA5}">
                      <a16:colId xmlns:a16="http://schemas.microsoft.com/office/drawing/2014/main" val="1042604369"/>
                    </a:ext>
                  </a:extLst>
                </a:gridCol>
                <a:gridCol w="370332">
                  <a:extLst>
                    <a:ext uri="{9D8B030D-6E8A-4147-A177-3AD203B41FA5}">
                      <a16:colId xmlns:a16="http://schemas.microsoft.com/office/drawing/2014/main" val="1763021038"/>
                    </a:ext>
                  </a:extLst>
                </a:gridCol>
                <a:gridCol w="370332">
                  <a:extLst>
                    <a:ext uri="{9D8B030D-6E8A-4147-A177-3AD203B41FA5}">
                      <a16:colId xmlns:a16="http://schemas.microsoft.com/office/drawing/2014/main" val="897324542"/>
                    </a:ext>
                  </a:extLst>
                </a:gridCol>
                <a:gridCol w="329184">
                  <a:extLst>
                    <a:ext uri="{9D8B030D-6E8A-4147-A177-3AD203B41FA5}">
                      <a16:colId xmlns:a16="http://schemas.microsoft.com/office/drawing/2014/main" val="1759984733"/>
                    </a:ext>
                  </a:extLst>
                </a:gridCol>
                <a:gridCol w="329184">
                  <a:extLst>
                    <a:ext uri="{9D8B030D-6E8A-4147-A177-3AD203B41FA5}">
                      <a16:colId xmlns:a16="http://schemas.microsoft.com/office/drawing/2014/main" val="607989313"/>
                    </a:ext>
                  </a:extLst>
                </a:gridCol>
                <a:gridCol w="329184">
                  <a:extLst>
                    <a:ext uri="{9D8B030D-6E8A-4147-A177-3AD203B41FA5}">
                      <a16:colId xmlns:a16="http://schemas.microsoft.com/office/drawing/2014/main" val="4073841795"/>
                    </a:ext>
                  </a:extLst>
                </a:gridCol>
                <a:gridCol w="329184">
                  <a:extLst>
                    <a:ext uri="{9D8B030D-6E8A-4147-A177-3AD203B41FA5}">
                      <a16:colId xmlns:a16="http://schemas.microsoft.com/office/drawing/2014/main" val="428363235"/>
                    </a:ext>
                  </a:extLst>
                </a:gridCol>
                <a:gridCol w="329184">
                  <a:extLst>
                    <a:ext uri="{9D8B030D-6E8A-4147-A177-3AD203B41FA5}">
                      <a16:colId xmlns:a16="http://schemas.microsoft.com/office/drawing/2014/main" val="3515790827"/>
                    </a:ext>
                  </a:extLst>
                </a:gridCol>
                <a:gridCol w="329184">
                  <a:extLst>
                    <a:ext uri="{9D8B030D-6E8A-4147-A177-3AD203B41FA5}">
                      <a16:colId xmlns:a16="http://schemas.microsoft.com/office/drawing/2014/main" val="844544096"/>
                    </a:ext>
                  </a:extLst>
                </a:gridCol>
                <a:gridCol w="329184">
                  <a:extLst>
                    <a:ext uri="{9D8B030D-6E8A-4147-A177-3AD203B41FA5}">
                      <a16:colId xmlns:a16="http://schemas.microsoft.com/office/drawing/2014/main" val="173155881"/>
                    </a:ext>
                  </a:extLst>
                </a:gridCol>
                <a:gridCol w="329184">
                  <a:extLst>
                    <a:ext uri="{9D8B030D-6E8A-4147-A177-3AD203B41FA5}">
                      <a16:colId xmlns:a16="http://schemas.microsoft.com/office/drawing/2014/main" val="3380526126"/>
                    </a:ext>
                  </a:extLst>
                </a:gridCol>
                <a:gridCol w="329184">
                  <a:extLst>
                    <a:ext uri="{9D8B030D-6E8A-4147-A177-3AD203B41FA5}">
                      <a16:colId xmlns:a16="http://schemas.microsoft.com/office/drawing/2014/main" val="736440148"/>
                    </a:ext>
                  </a:extLst>
                </a:gridCol>
                <a:gridCol w="370332">
                  <a:extLst>
                    <a:ext uri="{9D8B030D-6E8A-4147-A177-3AD203B41FA5}">
                      <a16:colId xmlns:a16="http://schemas.microsoft.com/office/drawing/2014/main" val="2131660330"/>
                    </a:ext>
                  </a:extLst>
                </a:gridCol>
                <a:gridCol w="370332">
                  <a:extLst>
                    <a:ext uri="{9D8B030D-6E8A-4147-A177-3AD203B41FA5}">
                      <a16:colId xmlns:a16="http://schemas.microsoft.com/office/drawing/2014/main" val="3779824997"/>
                    </a:ext>
                  </a:extLst>
                </a:gridCol>
                <a:gridCol w="329184">
                  <a:extLst>
                    <a:ext uri="{9D8B030D-6E8A-4147-A177-3AD203B41FA5}">
                      <a16:colId xmlns:a16="http://schemas.microsoft.com/office/drawing/2014/main" val="541271696"/>
                    </a:ext>
                  </a:extLst>
                </a:gridCol>
                <a:gridCol w="329184">
                  <a:extLst>
                    <a:ext uri="{9D8B030D-6E8A-4147-A177-3AD203B41FA5}">
                      <a16:colId xmlns:a16="http://schemas.microsoft.com/office/drawing/2014/main" val="421104922"/>
                    </a:ext>
                  </a:extLst>
                </a:gridCol>
                <a:gridCol w="370332">
                  <a:extLst>
                    <a:ext uri="{9D8B030D-6E8A-4147-A177-3AD203B41FA5}">
                      <a16:colId xmlns:a16="http://schemas.microsoft.com/office/drawing/2014/main" val="2553152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67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- 2018-01-22 07:21:06</a:t>
                      </a:r>
                      <a:r>
                        <a:rPr kumimoji="0" lang="en-US" sz="1000" b="0" i="0" u="none" strike="noStrike" kern="1200" cap="none" spc="0" normalizeH="0" baseline="0" noProof="0">
                          <a:ln>
                            <a:noFill/>
                          </a:ln>
                          <a:solidFill>
                            <a:prstClr val="black"/>
                          </a:solidFill>
                          <a:effectLst/>
                          <a:uLnTx/>
                          <a:uFillTx/>
                          <a:latin typeface="+mn-lt"/>
                          <a:ea typeface="+mn-ea"/>
                          <a:cs typeface="+mn-cs"/>
                        </a:rPr>
                        <a:t>
Help us to get on Coinbase!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739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- 2017-08-10 20:27:26</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401332"/>
                  </a:ext>
                </a:extLst>
              </a:tr>
            </a:tbl>
          </a:graphicData>
        </a:graphic>
      </p:graphicFrame>
      <p:sp>
        <p:nvSpPr>
          <p:cNvPr id="4" name="Text Placeholder 3">
            <a:extLst>
              <a:ext uri="{FF2B5EF4-FFF2-40B4-BE49-F238E27FC236}">
                <a16:creationId xmlns:a16="http://schemas.microsoft.com/office/drawing/2014/main" id="{33709FBD-1657-4CC0-88FB-E7DB2C96B320}"/>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2556258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91125-78B0-4206-AA1E-B8E5F5F0A849}"/>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CB861000-EC60-4EBC-999C-15CC89FAF452}"/>
              </a:ext>
            </a:extLst>
          </p:cNvPr>
          <p:cNvGraphicFramePr>
            <a:graphicFrameLocks noGrp="1"/>
          </p:cNvGraphicFramePr>
          <p:nvPr>
            <p:ph type="chart" sz="quarter" idx="13"/>
            <p:extLst>
              <p:ext uri="{D42A27DB-BD31-4B8C-83A1-F6EECF244321}">
                <p14:modId xmlns:p14="http://schemas.microsoft.com/office/powerpoint/2010/main" val="765256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0B1862-DFD9-45D7-862D-1F1EF9031447}"/>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2DCF65EC-7BF6-424D-AF3F-769F81330C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089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E4E6-F569-40B7-9D0A-ABC56B8AAA0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1071EEF7-1A2A-4C70-82F8-C01FEBD34A1A}"/>
              </a:ext>
            </a:extLst>
          </p:cNvPr>
          <p:cNvGraphicFramePr>
            <a:graphicFrameLocks noGrp="1"/>
          </p:cNvGraphicFramePr>
          <p:nvPr>
            <p:ph type="chart" sz="quarter" idx="13"/>
            <p:extLst>
              <p:ext uri="{D42A27DB-BD31-4B8C-83A1-F6EECF244321}">
                <p14:modId xmlns:p14="http://schemas.microsoft.com/office/powerpoint/2010/main" val="3260523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9CBCE4-8B2E-43AF-B00D-E755C7B7B113}"/>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932ABF4A-2DC3-4C3E-BFF8-0E20B0A5E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0222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8E593-D74F-4C66-8371-93E1C9C8AEA0}"/>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275ED865-0CFA-4F53-8A19-661F7F5CB5EA}"/>
              </a:ext>
            </a:extLst>
          </p:cNvPr>
          <p:cNvGraphicFramePr>
            <a:graphicFrameLocks noGrp="1"/>
          </p:cNvGraphicFramePr>
          <p:nvPr>
            <p:ph type="chart" sz="quarter" idx="13"/>
            <p:extLst>
              <p:ext uri="{D42A27DB-BD31-4B8C-83A1-F6EECF244321}">
                <p14:modId xmlns:p14="http://schemas.microsoft.com/office/powerpoint/2010/main" val="851286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BD2E7-C540-4EC5-9788-634382A17FFC}"/>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E233D563-88E0-434E-885F-4B63A4814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127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1B38-BF8C-47F4-8564-ED8E9EE14758}"/>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8F1E9A1C-FF8F-4177-AE84-17A8278DA554}"/>
              </a:ext>
            </a:extLst>
          </p:cNvPr>
          <p:cNvGraphicFramePr>
            <a:graphicFrameLocks noGrp="1"/>
          </p:cNvGraphicFramePr>
          <p:nvPr>
            <p:ph type="chart" sz="quarter" idx="13"/>
            <p:extLst>
              <p:ext uri="{D42A27DB-BD31-4B8C-83A1-F6EECF244321}">
                <p14:modId xmlns:p14="http://schemas.microsoft.com/office/powerpoint/2010/main" val="171597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4BFCB-DD4D-4361-8000-DBCD8400A916}"/>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182A24AB-F2F0-44CC-872A-931CC8443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259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78BAD-FF0A-4CC3-B73B-75182AC1099B}"/>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B01E5F90-5548-4D84-A0E0-D742735E758A}"/>
              </a:ext>
            </a:extLst>
          </p:cNvPr>
          <p:cNvGraphicFramePr>
            <a:graphicFrameLocks noGrp="1"/>
          </p:cNvGraphicFramePr>
          <p:nvPr>
            <p:ph type="chart" sz="quarter" idx="13"/>
            <p:extLst>
              <p:ext uri="{D42A27DB-BD31-4B8C-83A1-F6EECF244321}">
                <p14:modId xmlns:p14="http://schemas.microsoft.com/office/powerpoint/2010/main" val="855603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D4914-B555-4462-80B1-74B0DD0A80D3}"/>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930F64E9-C9C9-4B8C-B324-063F7E9489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578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1ED72-BAB2-4D85-A32F-F85B48C1964D}"/>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2DC6FA6-24A2-44B9-8879-24C4F4277F62}"/>
              </a:ext>
            </a:extLst>
          </p:cNvPr>
          <p:cNvGraphicFramePr>
            <a:graphicFrameLocks noGrp="1"/>
          </p:cNvGraphicFramePr>
          <p:nvPr>
            <p:ph type="chart" sz="quarter" idx="13"/>
            <p:extLst>
              <p:ext uri="{D42A27DB-BD31-4B8C-83A1-F6EECF244321}">
                <p14:modId xmlns:p14="http://schemas.microsoft.com/office/powerpoint/2010/main" val="57008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E5B09-BFF7-46CE-A9F3-F3F73D6FB889}"/>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821566AC-0613-46F8-AF7F-27F0B9874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3288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896</Words>
  <Application>Microsoft Office PowerPoint</Application>
  <PresentationFormat>On-screen Show (4:3)</PresentationFormat>
  <Paragraphs>545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NEO Facebook  Analysis</vt:lpstr>
      <vt:lpstr>Facebook Key Metrics Table</vt:lpstr>
      <vt:lpstr>Facebook Average Shares Per Post</vt:lpstr>
      <vt:lpstr>Facebook Average Interactions Per Post</vt:lpstr>
      <vt:lpstr>Facebook Interactions Distribution</vt:lpstr>
      <vt:lpstr>Facebook Own Posts</vt:lpstr>
      <vt:lpstr>Facebook Interaction Rate</vt:lpstr>
      <vt:lpstr>Facebook User Posts</vt:lpstr>
      <vt:lpstr>Facebook Interaction Rate By Post Type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Fan Distribution</vt:lpstr>
      <vt:lpstr>Facebook Check Ins</vt:lpstr>
      <vt:lpstr>Facebook Sponsored Posts Distribution</vt:lpstr>
      <vt:lpstr>Facebook Total Interactions</vt:lpstr>
      <vt:lpstr>Facebook Own Video Posts</vt:lpstr>
      <vt:lpstr>Facebook Post Type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 Facebook  Analysis</dc:title>
  <dc:creator>Administrator</dc:creator>
  <cp:lastModifiedBy>Administrator</cp:lastModifiedBy>
  <cp:revision>1</cp:revision>
  <dcterms:created xsi:type="dcterms:W3CDTF">2018-03-13T07:42:13Z</dcterms:created>
  <dcterms:modified xsi:type="dcterms:W3CDTF">2018-03-13T07:43:03Z</dcterms:modified>
</cp:coreProperties>
</file>