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1B-41EF-8363-02F3F322F0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NEO - Smart Economy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1B-41EF-8363-02F3F322F0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Zipper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1B-41EF-8363-02F3F322F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318112"/>
        <c:axId val="352321392"/>
      </c:lineChart>
      <c:dateAx>
        <c:axId val="352318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21392"/>
        <c:crosses val="autoZero"/>
        <c:auto val="1"/>
        <c:lblOffset val="100"/>
        <c:baseTimeUnit val="days"/>
      </c:dateAx>
      <c:valAx>
        <c:axId val="35232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1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89-4D52-B12A-3604790156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NEO - Smart Economy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30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13</c:v>
                </c:pt>
                <c:pt idx="12">
                  <c:v>0</c:v>
                </c:pt>
                <c:pt idx="13">
                  <c:v>451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89-4D52-B12A-3604790156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Zipper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22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89-4D52-B12A-360479015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322704"/>
        <c:axId val="352322048"/>
      </c:lineChart>
      <c:dateAx>
        <c:axId val="352322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22048"/>
        <c:crosses val="autoZero"/>
        <c:auto val="1"/>
        <c:lblOffset val="100"/>
        <c:baseTimeUnit val="days"/>
      </c:dateAx>
      <c:valAx>
        <c:axId val="35232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2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512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86-435B-9907-FB001A4F98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86-435B-9907-FB001A4F98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86-435B-9907-FB001A4F98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86-435B-9907-FB001A4F98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86-435B-9907-FB001A4F98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86-435B-9907-FB001A4F98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</c:v>
                </c:pt>
                <c:pt idx="1">
                  <c:v>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86-435B-9907-FB001A4F98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86-435B-9907-FB001A4F9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320736"/>
        <c:axId val="162679768"/>
      </c:barChart>
      <c:catAx>
        <c:axId val="35232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79768"/>
        <c:crosses val="autoZero"/>
        <c:auto val="1"/>
        <c:lblAlgn val="ctr"/>
        <c:lblOffset val="100"/>
        <c:noMultiLvlLbl val="0"/>
      </c:catAx>
      <c:valAx>
        <c:axId val="16267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2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D3-4C4E-9FA7-37049D151E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NEO - Smart Economy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D3-4C4E-9FA7-37049D151E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Zipper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D3-4C4E-9FA7-37049D151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717304"/>
        <c:axId val="369717632"/>
      </c:lineChart>
      <c:dateAx>
        <c:axId val="369717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17632"/>
        <c:crosses val="autoZero"/>
        <c:auto val="1"/>
        <c:lblOffset val="100"/>
        <c:baseTimeUnit val="days"/>
      </c:dateAx>
      <c:valAx>
        <c:axId val="36971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1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8C-4E74-ABC6-4B03422813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NEO - Smart Economy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2.6866720400107E-2</c:v>
                </c:pt>
                <c:pt idx="12">
                  <c:v>0</c:v>
                </c:pt>
                <c:pt idx="13">
                  <c:v>0.92499538527800995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8C-4E74-ABC6-4B03422813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Zipper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8C-4E74-ABC6-4B03422813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719600"/>
        <c:axId val="369719272"/>
      </c:lineChart>
      <c:dateAx>
        <c:axId val="36971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19272"/>
        <c:crosses val="autoZero"/>
        <c:auto val="1"/>
        <c:lblOffset val="100"/>
        <c:baseTimeUnit val="days"/>
      </c:dateAx>
      <c:valAx>
        <c:axId val="36971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DB-418E-BB13-0EA06222F9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NEO - Smart Economy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DB-418E-BB13-0EA06222F9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Zipper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DB-418E-BB13-0EA06222F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724848"/>
        <c:axId val="369728784"/>
      </c:lineChart>
      <c:dateAx>
        <c:axId val="369724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28784"/>
        <c:crosses val="autoZero"/>
        <c:auto val="1"/>
        <c:lblOffset val="100"/>
        <c:baseTimeUnit val="days"/>
      </c:dateAx>
      <c:valAx>
        <c:axId val="36972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2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ED-49A3-9D0F-4B99EF7AF3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NEO - Smart Economy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1.9211885753318999E-2</c:v>
                </c:pt>
                <c:pt idx="1">
                  <c:v>0.47497560702253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ED-49A3-9D0F-4B99EF7AF3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Zipper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ED-49A3-9D0F-4B99EF7AF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732392"/>
        <c:axId val="369727800"/>
      </c:barChart>
      <c:catAx>
        <c:axId val="36973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27800"/>
        <c:crosses val="autoZero"/>
        <c:auto val="1"/>
        <c:lblAlgn val="ctr"/>
        <c:lblOffset val="100"/>
        <c:noMultiLvlLbl val="0"/>
      </c:catAx>
      <c:valAx>
        <c:axId val="36972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3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NEO - Smart Economy</c:v>
                </c:pt>
                <c:pt idx="1">
                  <c:v>NEO</c:v>
                </c:pt>
                <c:pt idx="2">
                  <c:v>Zipper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49063</c:v>
                </c:pt>
                <c:pt idx="1">
                  <c:v>24439</c:v>
                </c:pt>
                <c:pt idx="2">
                  <c:v>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0A-4351-A09B-A93AF508E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34</c:v>
                </c:pt>
                <c:pt idx="1">
                  <c:v>34</c:v>
                </c:pt>
                <c:pt idx="2">
                  <c:v>34</c:v>
                </c:pt>
                <c:pt idx="3">
                  <c:v>34</c:v>
                </c:pt>
                <c:pt idx="4">
                  <c:v>34</c:v>
                </c:pt>
                <c:pt idx="5">
                  <c:v>34</c:v>
                </c:pt>
                <c:pt idx="6">
                  <c:v>34</c:v>
                </c:pt>
                <c:pt idx="7">
                  <c:v>34</c:v>
                </c:pt>
                <c:pt idx="8">
                  <c:v>34</c:v>
                </c:pt>
                <c:pt idx="9">
                  <c:v>33</c:v>
                </c:pt>
                <c:pt idx="10">
                  <c:v>33</c:v>
                </c:pt>
                <c:pt idx="11">
                  <c:v>33</c:v>
                </c:pt>
                <c:pt idx="12">
                  <c:v>33</c:v>
                </c:pt>
                <c:pt idx="13">
                  <c:v>33</c:v>
                </c:pt>
                <c:pt idx="14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1C-4C64-87E0-84DDD2ED82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NEO - Smart Economy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1C-4C64-87E0-84DDD2ED82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Zipper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1C-4C64-87E0-84DDD2ED8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42488"/>
        <c:axId val="382644784"/>
      </c:lineChart>
      <c:dateAx>
        <c:axId val="382642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44784"/>
        <c:crosses val="autoZero"/>
        <c:auto val="1"/>
        <c:lblOffset val="100"/>
        <c:baseTimeUnit val="days"/>
      </c:dateAx>
      <c:valAx>
        <c:axId val="38264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4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6F-4C61-9B29-9D0D4D8AB2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6F-4C61-9B29-9D0D4D8AB2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6F-4C61-9B29-9D0D4D8AB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893416"/>
        <c:axId val="381901944"/>
      </c:barChart>
      <c:catAx>
        <c:axId val="38189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01944"/>
        <c:crosses val="autoZero"/>
        <c:auto val="1"/>
        <c:lblAlgn val="ctr"/>
        <c:lblOffset val="100"/>
        <c:noMultiLvlLbl val="0"/>
      </c:catAx>
      <c:valAx>
        <c:axId val="38190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9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NEO</c:v>
                </c:pt>
                <c:pt idx="1">
                  <c:v>NEO - Smart Economy</c:v>
                </c:pt>
                <c:pt idx="2">
                  <c:v>Zipper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533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B0-414F-A5BB-CF9ABAE11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894072"/>
        <c:axId val="381902272"/>
      </c:barChart>
      <c:catAx>
        <c:axId val="38189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02272"/>
        <c:crosses val="autoZero"/>
        <c:auto val="1"/>
        <c:lblAlgn val="ctr"/>
        <c:lblOffset val="100"/>
        <c:noMultiLvlLbl val="0"/>
      </c:catAx>
      <c:valAx>
        <c:axId val="38190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9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0B-439F-AD87-263FC00C0D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NEO - Smart Economy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0B-439F-AD87-263FC00C0D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Zipper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0B-439F-AD87-263FC00C0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900632"/>
        <c:axId val="381900304"/>
      </c:lineChart>
      <c:dateAx>
        <c:axId val="381900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00304"/>
        <c:crosses val="autoZero"/>
        <c:auto val="1"/>
        <c:lblOffset val="100"/>
        <c:baseTimeUnit val="days"/>
      </c:dateAx>
      <c:valAx>
        <c:axId val="38190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0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Link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4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87-4169-A293-105E16136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97281-8350-4BAB-B564-93B8421CF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NEO Facebook 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6D3E3-4578-47E4-9E7B-CF87E72201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Hs-Osnabrueck</a:t>
            </a:r>
          </a:p>
        </p:txBody>
      </p:sp>
    </p:spTree>
    <p:extLst>
      <p:ext uri="{BB962C8B-B14F-4D97-AF65-F5344CB8AC3E}">
        <p14:creationId xmlns:p14="http://schemas.microsoft.com/office/powerpoint/2010/main" val="902123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1607D-E54E-4FD4-8655-B32DF8E5A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6F6CA4-1AFF-48C4-AAD2-21174EF62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50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160021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9051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833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208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982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203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140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4580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8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975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219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70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303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025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113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432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0267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363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820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85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978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745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682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866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82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NEO - Smart Economy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75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Zipper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602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0E595-1507-4671-9A21-25D52F1D8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228471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34020-4FE8-4C85-B225-50935C41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924087-7A73-442F-A2E5-EB63E0DBA3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596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19156-7B9F-4EBD-9140-AAE5C55B8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56BFB-A8F5-4BF6-AAB1-21581307D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89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C7846-4C20-4DD0-8B59-C3E2B27F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8F2407-63D3-4EC0-9AEF-D95A32ABD4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7039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5EAE7-BDE5-4C96-AE4C-C42537C09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0C4EC-743D-45D4-9A3B-2D4EB5D29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62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508B9-14DF-4669-9B7A-4740F897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1C8665-358F-4EFD-B8F6-27DFDE4591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0370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4167C-C2A3-4078-8641-9E58AB9AC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DE36F-89F6-4B43-8F52-36B0A8652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51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372CA-7915-4DB9-9995-7D9AAB998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A46BA-5111-48EC-9C3A-6188BBBAE9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376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C70AC-B3D5-43DD-A6E0-B4EAD7B6D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3F10C-46B7-4FD6-8E82-7B752B8A8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117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96B0A-BEF2-4C6E-B415-C2C6E228B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B8BA29-46EF-449C-9AEF-7B961BCC17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8886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1616A-C88E-4D2E-8070-64E217E86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AF5A0-E292-4056-8CB4-23EECE90B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257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7E6C6-456D-4EA0-ACC5-FF663E939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AAE88D-F066-4CED-8FBD-C098A3C24B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4074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D523D-5C91-462F-8052-282682BDE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EFBE7-B5BF-4224-A4BB-3D5F93E3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601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C7D9-CA3C-4918-89EC-E30B52CA7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3CE5E1-A79E-46E2-B476-83DA6C5C1D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0645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099DF-2F5E-48AD-BEFD-7FF7EED90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BB2BB-EBB6-46CA-9798-298982B38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44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E22DF-1D88-4252-A58E-4837D58D6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3FCBA4-1296-4FCF-8F5A-37B1E08A8A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042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119832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10086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0181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458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7028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623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978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424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980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041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550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395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2718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99251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1667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871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4425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2031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74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 - Smart Economy - 2018-03-11 07:19:05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Pikcio_me &lt;3
███████████████████ 
The secure exchange for personal data!
███████████████████ 
https://pikciochain.com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81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 - Smart Economy - 2018-02-26 19:46:51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words needed.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63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Zipper - 2018-02-28 19:40:47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2018 is only two months old but Zipper's already had an amazing year. Find out why in our first Zipper Monthly Update. https://medium.com/zipperglobal/the-zipper-monthly-update-1-72177c3dc8c2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819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190C1-4D54-44AC-ABF1-9E3534402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138072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83F39-6AE9-4A03-8793-20DC30C27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399D2-7DE1-4B03-AFC1-EFB18D9C6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961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865218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21057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6276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1341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578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941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171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959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566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179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6110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187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664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1788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756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496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6210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299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14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 - Smart Economy - 2018-03-09 00:57:16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is your opinion?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4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 - Smart Economy - 2018-03-01 17:13:42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29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NEO - Smart Economy - 2018-02-26 00:35:27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Why Zeepin matters.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27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6BF42-733B-49A8-B1A4-D2A4BA14C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2777431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8A363-F53C-474C-9FF2-C06CB4294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EA3D31-E338-4464-880A-B0BF9B3814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1411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84749-E1B5-44F5-A172-4B740CB5A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187A4-2135-4D3D-9CC1-26C8D2197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560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E55BE-BE57-4FBC-96C8-4A79A8722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023DF0-B3D5-450D-8147-B58D78256E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7627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2673D-39C6-4B77-AA8D-7765F495D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12918-1CCF-4E3D-85B1-6A6C7090A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326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633C7-922A-487B-8363-FD6EAA713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DE5CE7-464F-4549-BEA4-4E73ADC202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101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14809-7D78-4D77-8452-60A4AB3F2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B64EE-CE19-4C3F-A707-DEF28CF2B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06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4A160-CEA3-401E-B3ED-5F26CD7E3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381DA1-2066-4D08-890E-7AA54AEF24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1377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972CB-57D1-4692-A6C6-818B187F3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C3E89-BD21-44C5-8898-FF8B4DEC2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228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766B8-D24E-45A0-B84A-B8037DD6E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BAF7F9-581B-4724-953D-609EF106F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5598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A0D14-2EBD-4BD9-AB69-8C6EF0B60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76FE0-0213-4A3F-911B-6374AC4DD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309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A40C8-EE5E-454C-9DB9-1BC64EC75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4BBFE4-45CD-4572-A553-5E64381EB2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5581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0F2FD-010E-4DAE-A475-AC5BA3260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77443-5414-4E61-9796-682115573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052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491</Words>
  <Application>Microsoft Office PowerPoint</Application>
  <PresentationFormat>On-screen Show (4:3)</PresentationFormat>
  <Paragraphs>287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NEO Facebook  Analysis</vt:lpstr>
      <vt:lpstr>Facebook Key Metrics Table</vt:lpstr>
      <vt:lpstr>Facebook Average Shares Per Post</vt:lpstr>
      <vt:lpstr>Facebook Average Interactions Per Post</vt:lpstr>
      <vt:lpstr>Facebook Interactions Distribution</vt:lpstr>
      <vt:lpstr>Facebook Own Posts</vt:lpstr>
      <vt:lpstr>Facebook Interaction Rate</vt:lpstr>
      <vt:lpstr>Facebook User Posts</vt:lpstr>
      <vt:lpstr>Facebook Interaction Rate By Post Type</vt:lpstr>
      <vt:lpstr>Facebook Own Posts Table - 1 of 2</vt:lpstr>
      <vt:lpstr>Facebook Own Posts Table - 2 of 2</vt:lpstr>
      <vt:lpstr>Facebook Fan Distribution</vt:lpstr>
      <vt:lpstr>Facebook Check Ins</vt:lpstr>
      <vt:lpstr>Facebook Sponsored Posts Distribution</vt:lpstr>
      <vt:lpstr>Facebook Total Interactions</vt:lpstr>
      <vt:lpstr>Facebook Own Video Posts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 Facebook  Analysis</dc:title>
  <dc:creator>Administrator</dc:creator>
  <cp:lastModifiedBy>Administrator</cp:lastModifiedBy>
  <cp:revision>1</cp:revision>
  <dcterms:created xsi:type="dcterms:W3CDTF">2018-03-13T07:39:04Z</dcterms:created>
  <dcterms:modified xsi:type="dcterms:W3CDTF">2018-03-13T07:39:38Z</dcterms:modified>
</cp:coreProperties>
</file>