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c:v>
                </c:pt>
                <c:pt idx="29">
                  <c:v>0</c:v>
                </c:pt>
                <c:pt idx="30">
                  <c:v>0</c:v>
                </c:pt>
                <c:pt idx="31">
                  <c:v>0</c:v>
                </c:pt>
                <c:pt idx="32">
                  <c:v>0</c:v>
                </c:pt>
                <c:pt idx="33">
                  <c:v>0</c:v>
                </c:pt>
                <c:pt idx="34">
                  <c:v>0</c:v>
                </c:pt>
                <c:pt idx="35">
                  <c:v>2</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3</c:v>
                </c:pt>
                <c:pt idx="55">
                  <c:v>3</c:v>
                </c:pt>
                <c:pt idx="56">
                  <c:v>4</c:v>
                </c:pt>
                <c:pt idx="57">
                  <c:v>0</c:v>
                </c:pt>
                <c:pt idx="58">
                  <c:v>0</c:v>
                </c:pt>
                <c:pt idx="59">
                  <c:v>0</c:v>
                </c:pt>
                <c:pt idx="60">
                  <c:v>1</c:v>
                </c:pt>
                <c:pt idx="61">
                  <c:v>0</c:v>
                </c:pt>
                <c:pt idx="62">
                  <c:v>1</c:v>
                </c:pt>
                <c:pt idx="63">
                  <c:v>0</c:v>
                </c:pt>
                <c:pt idx="64">
                  <c:v>0</c:v>
                </c:pt>
                <c:pt idx="65">
                  <c:v>0</c:v>
                </c:pt>
                <c:pt idx="66">
                  <c:v>0</c:v>
                </c:pt>
                <c:pt idx="67">
                  <c:v>0</c:v>
                </c:pt>
                <c:pt idx="68">
                  <c:v>8</c:v>
                </c:pt>
                <c:pt idx="69">
                  <c:v>22</c:v>
                </c:pt>
                <c:pt idx="70">
                  <c:v>1</c:v>
                </c:pt>
                <c:pt idx="71">
                  <c:v>3</c:v>
                </c:pt>
                <c:pt idx="72">
                  <c:v>0</c:v>
                </c:pt>
                <c:pt idx="73">
                  <c:v>0</c:v>
                </c:pt>
                <c:pt idx="74">
                  <c:v>8</c:v>
                </c:pt>
                <c:pt idx="75">
                  <c:v>0</c:v>
                </c:pt>
                <c:pt idx="76">
                  <c:v>0</c:v>
                </c:pt>
                <c:pt idx="77">
                  <c:v>0</c:v>
                </c:pt>
                <c:pt idx="78">
                  <c:v>0</c:v>
                </c:pt>
                <c:pt idx="79">
                  <c:v>0</c:v>
                </c:pt>
                <c:pt idx="80">
                  <c:v>0</c:v>
                </c:pt>
                <c:pt idx="81">
                  <c:v>0</c:v>
                </c:pt>
                <c:pt idx="82">
                  <c:v>0</c:v>
                </c:pt>
                <c:pt idx="83">
                  <c:v>3</c:v>
                </c:pt>
                <c:pt idx="84">
                  <c:v>0</c:v>
                </c:pt>
                <c:pt idx="85">
                  <c:v>0</c:v>
                </c:pt>
                <c:pt idx="86">
                  <c:v>0</c:v>
                </c:pt>
                <c:pt idx="87">
                  <c:v>0</c:v>
                </c:pt>
                <c:pt idx="88">
                  <c:v>0</c:v>
                </c:pt>
                <c:pt idx="89">
                  <c:v>0</c:v>
                </c:pt>
                <c:pt idx="90">
                  <c:v>0</c:v>
                </c:pt>
                <c:pt idx="91">
                  <c:v>0</c:v>
                </c:pt>
                <c:pt idx="92">
                  <c:v>0</c:v>
                </c:pt>
                <c:pt idx="93">
                  <c:v>0</c:v>
                </c:pt>
                <c:pt idx="94">
                  <c:v>0</c:v>
                </c:pt>
                <c:pt idx="95">
                  <c:v>0</c:v>
                </c:pt>
                <c:pt idx="96">
                  <c:v>13</c:v>
                </c:pt>
                <c:pt idx="97">
                  <c:v>1</c:v>
                </c:pt>
                <c:pt idx="98">
                  <c:v>7</c:v>
                </c:pt>
                <c:pt idx="99">
                  <c:v>0</c:v>
                </c:pt>
                <c:pt idx="100">
                  <c:v>0</c:v>
                </c:pt>
                <c:pt idx="101">
                  <c:v>0</c:v>
                </c:pt>
                <c:pt idx="102">
                  <c:v>0</c:v>
                </c:pt>
                <c:pt idx="103">
                  <c:v>1</c:v>
                </c:pt>
                <c:pt idx="104">
                  <c:v>2</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1</c:v>
                </c:pt>
                <c:pt idx="140">
                  <c:v>0</c:v>
                </c:pt>
                <c:pt idx="141">
                  <c:v>0</c:v>
                </c:pt>
                <c:pt idx="142">
                  <c:v>0</c:v>
                </c:pt>
                <c:pt idx="143">
                  <c:v>0</c:v>
                </c:pt>
                <c:pt idx="144">
                  <c:v>0</c:v>
                </c:pt>
                <c:pt idx="145">
                  <c:v>0</c:v>
                </c:pt>
                <c:pt idx="146">
                  <c:v>0</c:v>
                </c:pt>
                <c:pt idx="147">
                  <c:v>0</c:v>
                </c:pt>
                <c:pt idx="148">
                  <c:v>0</c:v>
                </c:pt>
                <c:pt idx="149">
                  <c:v>0</c:v>
                </c:pt>
                <c:pt idx="150">
                  <c:v>0</c:v>
                </c:pt>
                <c:pt idx="151">
                  <c:v>4</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9</c:v>
                </c:pt>
                <c:pt idx="169">
                  <c:v>0</c:v>
                </c:pt>
                <c:pt idx="170">
                  <c:v>0</c:v>
                </c:pt>
                <c:pt idx="171">
                  <c:v>0</c:v>
                </c:pt>
                <c:pt idx="172">
                  <c:v>0</c:v>
                </c:pt>
                <c:pt idx="173">
                  <c:v>0</c:v>
                </c:pt>
                <c:pt idx="174">
                  <c:v>2</c:v>
                </c:pt>
                <c:pt idx="175">
                  <c:v>0</c:v>
                </c:pt>
                <c:pt idx="176">
                  <c:v>0</c:v>
                </c:pt>
                <c:pt idx="177">
                  <c:v>2</c:v>
                </c:pt>
                <c:pt idx="178">
                  <c:v>0</c:v>
                </c:pt>
                <c:pt idx="179">
                  <c:v>0</c:v>
                </c:pt>
                <c:pt idx="180">
                  <c:v>0</c:v>
                </c:pt>
                <c:pt idx="181">
                  <c:v>7</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0-9792-4132-9AEA-0549A2E0A756}"/>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4</c:v>
                </c:pt>
                <c:pt idx="80">
                  <c:v>6</c:v>
                </c:pt>
                <c:pt idx="81">
                  <c:v>0</c:v>
                </c:pt>
                <c:pt idx="82">
                  <c:v>1</c:v>
                </c:pt>
                <c:pt idx="83">
                  <c:v>11</c:v>
                </c:pt>
                <c:pt idx="84">
                  <c:v>0</c:v>
                </c:pt>
                <c:pt idx="85">
                  <c:v>0</c:v>
                </c:pt>
                <c:pt idx="86">
                  <c:v>0</c:v>
                </c:pt>
                <c:pt idx="87">
                  <c:v>0</c:v>
                </c:pt>
                <c:pt idx="88">
                  <c:v>0</c:v>
                </c:pt>
                <c:pt idx="89">
                  <c:v>0</c:v>
                </c:pt>
                <c:pt idx="90">
                  <c:v>8</c:v>
                </c:pt>
                <c:pt idx="91">
                  <c:v>0</c:v>
                </c:pt>
                <c:pt idx="92">
                  <c:v>0</c:v>
                </c:pt>
                <c:pt idx="93">
                  <c:v>0</c:v>
                </c:pt>
                <c:pt idx="94">
                  <c:v>6</c:v>
                </c:pt>
                <c:pt idx="95">
                  <c:v>6</c:v>
                </c:pt>
                <c:pt idx="96">
                  <c:v>0</c:v>
                </c:pt>
                <c:pt idx="97">
                  <c:v>0</c:v>
                </c:pt>
                <c:pt idx="98">
                  <c:v>2</c:v>
                </c:pt>
                <c:pt idx="99">
                  <c:v>0</c:v>
                </c:pt>
                <c:pt idx="100">
                  <c:v>1</c:v>
                </c:pt>
                <c:pt idx="101">
                  <c:v>1</c:v>
                </c:pt>
                <c:pt idx="102">
                  <c:v>0</c:v>
                </c:pt>
                <c:pt idx="103">
                  <c:v>0</c:v>
                </c:pt>
                <c:pt idx="104">
                  <c:v>0</c:v>
                </c:pt>
                <c:pt idx="105">
                  <c:v>1</c:v>
                </c:pt>
                <c:pt idx="106">
                  <c:v>0</c:v>
                </c:pt>
                <c:pt idx="107">
                  <c:v>3</c:v>
                </c:pt>
                <c:pt idx="108">
                  <c:v>0</c:v>
                </c:pt>
                <c:pt idx="109">
                  <c:v>0</c:v>
                </c:pt>
                <c:pt idx="110">
                  <c:v>0</c:v>
                </c:pt>
                <c:pt idx="111">
                  <c:v>0</c:v>
                </c:pt>
                <c:pt idx="112">
                  <c:v>0</c:v>
                </c:pt>
                <c:pt idx="113">
                  <c:v>0</c:v>
                </c:pt>
                <c:pt idx="114">
                  <c:v>24</c:v>
                </c:pt>
                <c:pt idx="115">
                  <c:v>0</c:v>
                </c:pt>
                <c:pt idx="116">
                  <c:v>0</c:v>
                </c:pt>
                <c:pt idx="117">
                  <c:v>0</c:v>
                </c:pt>
                <c:pt idx="118">
                  <c:v>0</c:v>
                </c:pt>
                <c:pt idx="119">
                  <c:v>0</c:v>
                </c:pt>
                <c:pt idx="120">
                  <c:v>0</c:v>
                </c:pt>
                <c:pt idx="121">
                  <c:v>0</c:v>
                </c:pt>
                <c:pt idx="122">
                  <c:v>0</c:v>
                </c:pt>
                <c:pt idx="123">
                  <c:v>0</c:v>
                </c:pt>
                <c:pt idx="124">
                  <c:v>0</c:v>
                </c:pt>
                <c:pt idx="125">
                  <c:v>1</c:v>
                </c:pt>
                <c:pt idx="126">
                  <c:v>0</c:v>
                </c:pt>
                <c:pt idx="127">
                  <c:v>0</c:v>
                </c:pt>
                <c:pt idx="128">
                  <c:v>0</c:v>
                </c:pt>
                <c:pt idx="129">
                  <c:v>8</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1</c:v>
                </c:pt>
                <c:pt idx="175">
                  <c:v>15</c:v>
                </c:pt>
                <c:pt idx="176">
                  <c:v>0</c:v>
                </c:pt>
                <c:pt idx="177">
                  <c:v>5</c:v>
                </c:pt>
                <c:pt idx="178">
                  <c:v>0</c:v>
                </c:pt>
                <c:pt idx="179">
                  <c:v>0</c:v>
                </c:pt>
                <c:pt idx="180">
                  <c:v>0</c:v>
                </c:pt>
                <c:pt idx="181">
                  <c:v>0</c:v>
                </c:pt>
                <c:pt idx="182">
                  <c:v>0</c:v>
                </c:pt>
                <c:pt idx="183">
                  <c:v>0</c:v>
                </c:pt>
                <c:pt idx="184">
                  <c:v>8</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1</c:v>
                </c:pt>
                <c:pt idx="203">
                  <c:v>0</c:v>
                </c:pt>
                <c:pt idx="204">
                  <c:v>0</c:v>
                </c:pt>
                <c:pt idx="205">
                  <c:v>0</c:v>
                </c:pt>
                <c:pt idx="206">
                  <c:v>0</c:v>
                </c:pt>
                <c:pt idx="207">
                  <c:v>0</c:v>
                </c:pt>
                <c:pt idx="208">
                  <c:v>0</c:v>
                </c:pt>
                <c:pt idx="209">
                  <c:v>0</c:v>
                </c:pt>
                <c:pt idx="210">
                  <c:v>0</c:v>
                </c:pt>
                <c:pt idx="211">
                  <c:v>0</c:v>
                </c:pt>
                <c:pt idx="212">
                  <c:v>5</c:v>
                </c:pt>
                <c:pt idx="213">
                  <c:v>0</c:v>
                </c:pt>
                <c:pt idx="214">
                  <c:v>0</c:v>
                </c:pt>
                <c:pt idx="215">
                  <c:v>0</c:v>
                </c:pt>
                <c:pt idx="216">
                  <c:v>0</c:v>
                </c:pt>
                <c:pt idx="217">
                  <c:v>0</c:v>
                </c:pt>
                <c:pt idx="218">
                  <c:v>0</c:v>
                </c:pt>
                <c:pt idx="219">
                  <c:v>0</c:v>
                </c:pt>
                <c:pt idx="220">
                  <c:v>0</c:v>
                </c:pt>
                <c:pt idx="221">
                  <c:v>0</c:v>
                </c:pt>
                <c:pt idx="222">
                  <c:v>0</c:v>
                </c:pt>
                <c:pt idx="223">
                  <c:v>0</c:v>
                </c:pt>
                <c:pt idx="224">
                  <c:v>2</c:v>
                </c:pt>
                <c:pt idx="225">
                  <c:v>0</c:v>
                </c:pt>
                <c:pt idx="226">
                  <c:v>0</c:v>
                </c:pt>
                <c:pt idx="227">
                  <c:v>1</c:v>
                </c:pt>
                <c:pt idx="228">
                  <c:v>0</c:v>
                </c:pt>
                <c:pt idx="229">
                  <c:v>0</c:v>
                </c:pt>
                <c:pt idx="230">
                  <c:v>0</c:v>
                </c:pt>
                <c:pt idx="231">
                  <c:v>1</c:v>
                </c:pt>
                <c:pt idx="232">
                  <c:v>0</c:v>
                </c:pt>
                <c:pt idx="233">
                  <c:v>70</c:v>
                </c:pt>
                <c:pt idx="234">
                  <c:v>0</c:v>
                </c:pt>
                <c:pt idx="235">
                  <c:v>5</c:v>
                </c:pt>
                <c:pt idx="236">
                  <c:v>0</c:v>
                </c:pt>
                <c:pt idx="237">
                  <c:v>0</c:v>
                </c:pt>
                <c:pt idx="238">
                  <c:v>0</c:v>
                </c:pt>
                <c:pt idx="239">
                  <c:v>4</c:v>
                </c:pt>
                <c:pt idx="240">
                  <c:v>0</c:v>
                </c:pt>
                <c:pt idx="241">
                  <c:v>0</c:v>
                </c:pt>
                <c:pt idx="242">
                  <c:v>0</c:v>
                </c:pt>
                <c:pt idx="243">
                  <c:v>4</c:v>
                </c:pt>
                <c:pt idx="244">
                  <c:v>0</c:v>
                </c:pt>
                <c:pt idx="245">
                  <c:v>15</c:v>
                </c:pt>
                <c:pt idx="246">
                  <c:v>0</c:v>
                </c:pt>
                <c:pt idx="247">
                  <c:v>0</c:v>
                </c:pt>
                <c:pt idx="248">
                  <c:v>0</c:v>
                </c:pt>
                <c:pt idx="249">
                  <c:v>0</c:v>
                </c:pt>
                <c:pt idx="250">
                  <c:v>0</c:v>
                </c:pt>
                <c:pt idx="251">
                  <c:v>1</c:v>
                </c:pt>
                <c:pt idx="252">
                  <c:v>0</c:v>
                </c:pt>
                <c:pt idx="253">
                  <c:v>0</c:v>
                </c:pt>
                <c:pt idx="254">
                  <c:v>0</c:v>
                </c:pt>
                <c:pt idx="255">
                  <c:v>13</c:v>
                </c:pt>
                <c:pt idx="256">
                  <c:v>0</c:v>
                </c:pt>
                <c:pt idx="257">
                  <c:v>0</c:v>
                </c:pt>
                <c:pt idx="258">
                  <c:v>0</c:v>
                </c:pt>
                <c:pt idx="259">
                  <c:v>0</c:v>
                </c:pt>
                <c:pt idx="260">
                  <c:v>0</c:v>
                </c:pt>
                <c:pt idx="261">
                  <c:v>0</c:v>
                </c:pt>
                <c:pt idx="262">
                  <c:v>6</c:v>
                </c:pt>
                <c:pt idx="263">
                  <c:v>0</c:v>
                </c:pt>
                <c:pt idx="264">
                  <c:v>0</c:v>
                </c:pt>
                <c:pt idx="265">
                  <c:v>0</c:v>
                </c:pt>
                <c:pt idx="266">
                  <c:v>0</c:v>
                </c:pt>
                <c:pt idx="267">
                  <c:v>0</c:v>
                </c:pt>
                <c:pt idx="268">
                  <c:v>0</c:v>
                </c:pt>
                <c:pt idx="269">
                  <c:v>3</c:v>
                </c:pt>
                <c:pt idx="270">
                  <c:v>3</c:v>
                </c:pt>
                <c:pt idx="271">
                  <c:v>0</c:v>
                </c:pt>
                <c:pt idx="272">
                  <c:v>0</c:v>
                </c:pt>
                <c:pt idx="273">
                  <c:v>1</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1-9792-4132-9AEA-0549A2E0A756}"/>
            </c:ext>
          </c:extLst>
        </c:ser>
        <c:dLbls>
          <c:showLegendKey val="0"/>
          <c:showVal val="0"/>
          <c:showCatName val="0"/>
          <c:showSerName val="0"/>
          <c:showPercent val="0"/>
          <c:showBubbleSize val="0"/>
        </c:dLbls>
        <c:smooth val="0"/>
        <c:axId val="370068752"/>
        <c:axId val="370065800"/>
      </c:lineChart>
      <c:dateAx>
        <c:axId val="370068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065800"/>
        <c:crosses val="autoZero"/>
        <c:auto val="1"/>
        <c:lblOffset val="100"/>
        <c:baseTimeUnit val="days"/>
      </c:dateAx>
      <c:valAx>
        <c:axId val="37006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06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7</c:v>
                </c:pt>
                <c:pt idx="14">
                  <c:v>0</c:v>
                </c:pt>
                <c:pt idx="15">
                  <c:v>0</c:v>
                </c:pt>
                <c:pt idx="16">
                  <c:v>0</c:v>
                </c:pt>
                <c:pt idx="17">
                  <c:v>0</c:v>
                </c:pt>
                <c:pt idx="18">
                  <c:v>0</c:v>
                </c:pt>
                <c:pt idx="19">
                  <c:v>0</c:v>
                </c:pt>
                <c:pt idx="20">
                  <c:v>0</c:v>
                </c:pt>
                <c:pt idx="21">
                  <c:v>26</c:v>
                </c:pt>
                <c:pt idx="22">
                  <c:v>39</c:v>
                </c:pt>
                <c:pt idx="23">
                  <c:v>0</c:v>
                </c:pt>
                <c:pt idx="24">
                  <c:v>0</c:v>
                </c:pt>
                <c:pt idx="25">
                  <c:v>0</c:v>
                </c:pt>
                <c:pt idx="26">
                  <c:v>0</c:v>
                </c:pt>
                <c:pt idx="27">
                  <c:v>0</c:v>
                </c:pt>
                <c:pt idx="28">
                  <c:v>17</c:v>
                </c:pt>
                <c:pt idx="29">
                  <c:v>0</c:v>
                </c:pt>
                <c:pt idx="30">
                  <c:v>0</c:v>
                </c:pt>
                <c:pt idx="31">
                  <c:v>0</c:v>
                </c:pt>
                <c:pt idx="32">
                  <c:v>0</c:v>
                </c:pt>
                <c:pt idx="33">
                  <c:v>0</c:v>
                </c:pt>
                <c:pt idx="34">
                  <c:v>0</c:v>
                </c:pt>
                <c:pt idx="35">
                  <c:v>48</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47</c:v>
                </c:pt>
                <c:pt idx="55">
                  <c:v>44</c:v>
                </c:pt>
                <c:pt idx="56">
                  <c:v>53</c:v>
                </c:pt>
                <c:pt idx="57">
                  <c:v>57</c:v>
                </c:pt>
                <c:pt idx="58">
                  <c:v>53</c:v>
                </c:pt>
                <c:pt idx="59">
                  <c:v>0</c:v>
                </c:pt>
                <c:pt idx="60">
                  <c:v>19</c:v>
                </c:pt>
                <c:pt idx="61">
                  <c:v>0</c:v>
                </c:pt>
                <c:pt idx="62">
                  <c:v>38</c:v>
                </c:pt>
                <c:pt idx="63">
                  <c:v>45</c:v>
                </c:pt>
                <c:pt idx="64">
                  <c:v>0</c:v>
                </c:pt>
                <c:pt idx="65">
                  <c:v>0</c:v>
                </c:pt>
                <c:pt idx="66">
                  <c:v>0</c:v>
                </c:pt>
                <c:pt idx="67">
                  <c:v>0</c:v>
                </c:pt>
                <c:pt idx="68">
                  <c:v>95</c:v>
                </c:pt>
                <c:pt idx="69">
                  <c:v>162</c:v>
                </c:pt>
                <c:pt idx="70">
                  <c:v>52</c:v>
                </c:pt>
                <c:pt idx="71">
                  <c:v>51</c:v>
                </c:pt>
                <c:pt idx="72">
                  <c:v>0</c:v>
                </c:pt>
                <c:pt idx="73">
                  <c:v>0</c:v>
                </c:pt>
                <c:pt idx="74">
                  <c:v>163</c:v>
                </c:pt>
                <c:pt idx="75">
                  <c:v>0</c:v>
                </c:pt>
                <c:pt idx="76">
                  <c:v>0</c:v>
                </c:pt>
                <c:pt idx="77">
                  <c:v>0</c:v>
                </c:pt>
                <c:pt idx="78">
                  <c:v>0</c:v>
                </c:pt>
                <c:pt idx="79">
                  <c:v>0</c:v>
                </c:pt>
                <c:pt idx="80">
                  <c:v>0</c:v>
                </c:pt>
                <c:pt idx="81">
                  <c:v>0</c:v>
                </c:pt>
                <c:pt idx="82">
                  <c:v>0</c:v>
                </c:pt>
                <c:pt idx="83">
                  <c:v>60</c:v>
                </c:pt>
                <c:pt idx="84">
                  <c:v>0</c:v>
                </c:pt>
                <c:pt idx="85">
                  <c:v>0</c:v>
                </c:pt>
                <c:pt idx="86">
                  <c:v>0</c:v>
                </c:pt>
                <c:pt idx="87">
                  <c:v>0</c:v>
                </c:pt>
                <c:pt idx="88">
                  <c:v>0</c:v>
                </c:pt>
                <c:pt idx="89">
                  <c:v>0</c:v>
                </c:pt>
                <c:pt idx="90">
                  <c:v>0</c:v>
                </c:pt>
                <c:pt idx="91">
                  <c:v>0</c:v>
                </c:pt>
                <c:pt idx="92">
                  <c:v>0</c:v>
                </c:pt>
                <c:pt idx="93">
                  <c:v>0</c:v>
                </c:pt>
                <c:pt idx="94">
                  <c:v>0</c:v>
                </c:pt>
                <c:pt idx="95">
                  <c:v>0</c:v>
                </c:pt>
                <c:pt idx="96">
                  <c:v>130</c:v>
                </c:pt>
                <c:pt idx="97">
                  <c:v>47</c:v>
                </c:pt>
                <c:pt idx="98">
                  <c:v>167</c:v>
                </c:pt>
                <c:pt idx="99">
                  <c:v>0</c:v>
                </c:pt>
                <c:pt idx="100">
                  <c:v>0</c:v>
                </c:pt>
                <c:pt idx="101">
                  <c:v>0</c:v>
                </c:pt>
                <c:pt idx="102">
                  <c:v>0</c:v>
                </c:pt>
                <c:pt idx="103">
                  <c:v>80</c:v>
                </c:pt>
                <c:pt idx="104">
                  <c:v>63</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54</c:v>
                </c:pt>
                <c:pt idx="120">
                  <c:v>0</c:v>
                </c:pt>
                <c:pt idx="121">
                  <c:v>0</c:v>
                </c:pt>
                <c:pt idx="122">
                  <c:v>0</c:v>
                </c:pt>
                <c:pt idx="123">
                  <c:v>0</c:v>
                </c:pt>
                <c:pt idx="124">
                  <c:v>0</c:v>
                </c:pt>
                <c:pt idx="125">
                  <c:v>33</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31</c:v>
                </c:pt>
                <c:pt idx="140">
                  <c:v>0</c:v>
                </c:pt>
                <c:pt idx="141">
                  <c:v>0</c:v>
                </c:pt>
                <c:pt idx="142">
                  <c:v>0</c:v>
                </c:pt>
                <c:pt idx="143">
                  <c:v>0</c:v>
                </c:pt>
                <c:pt idx="144">
                  <c:v>0</c:v>
                </c:pt>
                <c:pt idx="145">
                  <c:v>0</c:v>
                </c:pt>
                <c:pt idx="146">
                  <c:v>0</c:v>
                </c:pt>
                <c:pt idx="147">
                  <c:v>0</c:v>
                </c:pt>
                <c:pt idx="148">
                  <c:v>0</c:v>
                </c:pt>
                <c:pt idx="149">
                  <c:v>0</c:v>
                </c:pt>
                <c:pt idx="150">
                  <c:v>0</c:v>
                </c:pt>
                <c:pt idx="151">
                  <c:v>87</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91</c:v>
                </c:pt>
                <c:pt idx="169">
                  <c:v>0</c:v>
                </c:pt>
                <c:pt idx="170">
                  <c:v>0</c:v>
                </c:pt>
                <c:pt idx="171">
                  <c:v>0</c:v>
                </c:pt>
                <c:pt idx="172">
                  <c:v>0</c:v>
                </c:pt>
                <c:pt idx="173">
                  <c:v>125</c:v>
                </c:pt>
                <c:pt idx="174">
                  <c:v>90</c:v>
                </c:pt>
                <c:pt idx="175">
                  <c:v>0</c:v>
                </c:pt>
                <c:pt idx="176">
                  <c:v>0</c:v>
                </c:pt>
                <c:pt idx="177">
                  <c:v>61</c:v>
                </c:pt>
                <c:pt idx="178">
                  <c:v>0</c:v>
                </c:pt>
                <c:pt idx="179">
                  <c:v>0</c:v>
                </c:pt>
                <c:pt idx="180">
                  <c:v>0</c:v>
                </c:pt>
                <c:pt idx="181">
                  <c:v>94</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0-E18B-4A2B-9B30-BE413ADEB5BF}"/>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27</c:v>
                </c:pt>
                <c:pt idx="80">
                  <c:v>40</c:v>
                </c:pt>
                <c:pt idx="81">
                  <c:v>0</c:v>
                </c:pt>
                <c:pt idx="82">
                  <c:v>16</c:v>
                </c:pt>
                <c:pt idx="83">
                  <c:v>63</c:v>
                </c:pt>
                <c:pt idx="84">
                  <c:v>0</c:v>
                </c:pt>
                <c:pt idx="85">
                  <c:v>26</c:v>
                </c:pt>
                <c:pt idx="86">
                  <c:v>0</c:v>
                </c:pt>
                <c:pt idx="87">
                  <c:v>0</c:v>
                </c:pt>
                <c:pt idx="88">
                  <c:v>0</c:v>
                </c:pt>
                <c:pt idx="89">
                  <c:v>0</c:v>
                </c:pt>
                <c:pt idx="90">
                  <c:v>69</c:v>
                </c:pt>
                <c:pt idx="91">
                  <c:v>0</c:v>
                </c:pt>
                <c:pt idx="92">
                  <c:v>0</c:v>
                </c:pt>
                <c:pt idx="93">
                  <c:v>0</c:v>
                </c:pt>
                <c:pt idx="94">
                  <c:v>40</c:v>
                </c:pt>
                <c:pt idx="95">
                  <c:v>49</c:v>
                </c:pt>
                <c:pt idx="96">
                  <c:v>8</c:v>
                </c:pt>
                <c:pt idx="97">
                  <c:v>0</c:v>
                </c:pt>
                <c:pt idx="98">
                  <c:v>28</c:v>
                </c:pt>
                <c:pt idx="99">
                  <c:v>0</c:v>
                </c:pt>
                <c:pt idx="100">
                  <c:v>14</c:v>
                </c:pt>
                <c:pt idx="101">
                  <c:v>17</c:v>
                </c:pt>
                <c:pt idx="102">
                  <c:v>6</c:v>
                </c:pt>
                <c:pt idx="103">
                  <c:v>0</c:v>
                </c:pt>
                <c:pt idx="104">
                  <c:v>14</c:v>
                </c:pt>
                <c:pt idx="105">
                  <c:v>14</c:v>
                </c:pt>
                <c:pt idx="106">
                  <c:v>8</c:v>
                </c:pt>
                <c:pt idx="107">
                  <c:v>19</c:v>
                </c:pt>
                <c:pt idx="108">
                  <c:v>0</c:v>
                </c:pt>
                <c:pt idx="109">
                  <c:v>0</c:v>
                </c:pt>
                <c:pt idx="110">
                  <c:v>0</c:v>
                </c:pt>
                <c:pt idx="111">
                  <c:v>0</c:v>
                </c:pt>
                <c:pt idx="112">
                  <c:v>0</c:v>
                </c:pt>
                <c:pt idx="113">
                  <c:v>0</c:v>
                </c:pt>
                <c:pt idx="114">
                  <c:v>97</c:v>
                </c:pt>
                <c:pt idx="115">
                  <c:v>0</c:v>
                </c:pt>
                <c:pt idx="116">
                  <c:v>0</c:v>
                </c:pt>
                <c:pt idx="117">
                  <c:v>0</c:v>
                </c:pt>
                <c:pt idx="118">
                  <c:v>0</c:v>
                </c:pt>
                <c:pt idx="119">
                  <c:v>20</c:v>
                </c:pt>
                <c:pt idx="120">
                  <c:v>0</c:v>
                </c:pt>
                <c:pt idx="121">
                  <c:v>0</c:v>
                </c:pt>
                <c:pt idx="122">
                  <c:v>0</c:v>
                </c:pt>
                <c:pt idx="123">
                  <c:v>0</c:v>
                </c:pt>
                <c:pt idx="124">
                  <c:v>7</c:v>
                </c:pt>
                <c:pt idx="125">
                  <c:v>18</c:v>
                </c:pt>
                <c:pt idx="126">
                  <c:v>0</c:v>
                </c:pt>
                <c:pt idx="127">
                  <c:v>0</c:v>
                </c:pt>
                <c:pt idx="128">
                  <c:v>0</c:v>
                </c:pt>
                <c:pt idx="129">
                  <c:v>598</c:v>
                </c:pt>
                <c:pt idx="130">
                  <c:v>0</c:v>
                </c:pt>
                <c:pt idx="131">
                  <c:v>32</c:v>
                </c:pt>
                <c:pt idx="132">
                  <c:v>0</c:v>
                </c:pt>
                <c:pt idx="133">
                  <c:v>17</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46</c:v>
                </c:pt>
                <c:pt idx="172">
                  <c:v>0</c:v>
                </c:pt>
                <c:pt idx="173">
                  <c:v>0</c:v>
                </c:pt>
                <c:pt idx="174">
                  <c:v>9</c:v>
                </c:pt>
                <c:pt idx="175">
                  <c:v>89</c:v>
                </c:pt>
                <c:pt idx="176">
                  <c:v>0</c:v>
                </c:pt>
                <c:pt idx="177">
                  <c:v>29</c:v>
                </c:pt>
                <c:pt idx="178">
                  <c:v>0</c:v>
                </c:pt>
                <c:pt idx="179">
                  <c:v>36</c:v>
                </c:pt>
                <c:pt idx="180">
                  <c:v>0</c:v>
                </c:pt>
                <c:pt idx="181">
                  <c:v>0</c:v>
                </c:pt>
                <c:pt idx="182">
                  <c:v>0</c:v>
                </c:pt>
                <c:pt idx="183">
                  <c:v>0</c:v>
                </c:pt>
                <c:pt idx="184">
                  <c:v>52</c:v>
                </c:pt>
                <c:pt idx="185">
                  <c:v>0</c:v>
                </c:pt>
                <c:pt idx="186">
                  <c:v>0</c:v>
                </c:pt>
                <c:pt idx="187">
                  <c:v>99</c:v>
                </c:pt>
                <c:pt idx="188">
                  <c:v>0</c:v>
                </c:pt>
                <c:pt idx="189">
                  <c:v>0</c:v>
                </c:pt>
                <c:pt idx="190">
                  <c:v>0</c:v>
                </c:pt>
                <c:pt idx="191">
                  <c:v>61</c:v>
                </c:pt>
                <c:pt idx="192">
                  <c:v>0</c:v>
                </c:pt>
                <c:pt idx="193">
                  <c:v>0</c:v>
                </c:pt>
                <c:pt idx="194">
                  <c:v>0</c:v>
                </c:pt>
                <c:pt idx="195">
                  <c:v>0</c:v>
                </c:pt>
                <c:pt idx="196">
                  <c:v>435</c:v>
                </c:pt>
                <c:pt idx="197">
                  <c:v>31</c:v>
                </c:pt>
                <c:pt idx="198">
                  <c:v>60</c:v>
                </c:pt>
                <c:pt idx="199">
                  <c:v>0</c:v>
                </c:pt>
                <c:pt idx="200">
                  <c:v>38</c:v>
                </c:pt>
                <c:pt idx="201">
                  <c:v>0</c:v>
                </c:pt>
                <c:pt idx="202">
                  <c:v>29</c:v>
                </c:pt>
                <c:pt idx="203">
                  <c:v>0</c:v>
                </c:pt>
                <c:pt idx="204">
                  <c:v>30</c:v>
                </c:pt>
                <c:pt idx="205">
                  <c:v>0</c:v>
                </c:pt>
                <c:pt idx="206">
                  <c:v>0</c:v>
                </c:pt>
                <c:pt idx="207">
                  <c:v>0</c:v>
                </c:pt>
                <c:pt idx="208">
                  <c:v>0</c:v>
                </c:pt>
                <c:pt idx="209">
                  <c:v>0</c:v>
                </c:pt>
                <c:pt idx="210">
                  <c:v>0</c:v>
                </c:pt>
                <c:pt idx="211">
                  <c:v>0</c:v>
                </c:pt>
                <c:pt idx="212">
                  <c:v>5151</c:v>
                </c:pt>
                <c:pt idx="213">
                  <c:v>24</c:v>
                </c:pt>
                <c:pt idx="214">
                  <c:v>0</c:v>
                </c:pt>
                <c:pt idx="215">
                  <c:v>0</c:v>
                </c:pt>
                <c:pt idx="216">
                  <c:v>0</c:v>
                </c:pt>
                <c:pt idx="217">
                  <c:v>46</c:v>
                </c:pt>
                <c:pt idx="218">
                  <c:v>21</c:v>
                </c:pt>
                <c:pt idx="219">
                  <c:v>72</c:v>
                </c:pt>
                <c:pt idx="220">
                  <c:v>0</c:v>
                </c:pt>
                <c:pt idx="221">
                  <c:v>0</c:v>
                </c:pt>
                <c:pt idx="222">
                  <c:v>0</c:v>
                </c:pt>
                <c:pt idx="223">
                  <c:v>0</c:v>
                </c:pt>
                <c:pt idx="224">
                  <c:v>29</c:v>
                </c:pt>
                <c:pt idx="225">
                  <c:v>0</c:v>
                </c:pt>
                <c:pt idx="226">
                  <c:v>10</c:v>
                </c:pt>
                <c:pt idx="227">
                  <c:v>13</c:v>
                </c:pt>
                <c:pt idx="228">
                  <c:v>0</c:v>
                </c:pt>
                <c:pt idx="229">
                  <c:v>15</c:v>
                </c:pt>
                <c:pt idx="230">
                  <c:v>0</c:v>
                </c:pt>
                <c:pt idx="231">
                  <c:v>16</c:v>
                </c:pt>
                <c:pt idx="232">
                  <c:v>0</c:v>
                </c:pt>
                <c:pt idx="233">
                  <c:v>243</c:v>
                </c:pt>
                <c:pt idx="234">
                  <c:v>0</c:v>
                </c:pt>
                <c:pt idx="235">
                  <c:v>105</c:v>
                </c:pt>
                <c:pt idx="236">
                  <c:v>0</c:v>
                </c:pt>
                <c:pt idx="237">
                  <c:v>0</c:v>
                </c:pt>
                <c:pt idx="238">
                  <c:v>0</c:v>
                </c:pt>
                <c:pt idx="239">
                  <c:v>58</c:v>
                </c:pt>
                <c:pt idx="240">
                  <c:v>34</c:v>
                </c:pt>
                <c:pt idx="241">
                  <c:v>0</c:v>
                </c:pt>
                <c:pt idx="242">
                  <c:v>0</c:v>
                </c:pt>
                <c:pt idx="243">
                  <c:v>979</c:v>
                </c:pt>
                <c:pt idx="244">
                  <c:v>0</c:v>
                </c:pt>
                <c:pt idx="245">
                  <c:v>78</c:v>
                </c:pt>
                <c:pt idx="246">
                  <c:v>0</c:v>
                </c:pt>
                <c:pt idx="247">
                  <c:v>0</c:v>
                </c:pt>
                <c:pt idx="248">
                  <c:v>0</c:v>
                </c:pt>
                <c:pt idx="249">
                  <c:v>0</c:v>
                </c:pt>
                <c:pt idx="250">
                  <c:v>0</c:v>
                </c:pt>
                <c:pt idx="251">
                  <c:v>17</c:v>
                </c:pt>
                <c:pt idx="252">
                  <c:v>0</c:v>
                </c:pt>
                <c:pt idx="253">
                  <c:v>6</c:v>
                </c:pt>
                <c:pt idx="254">
                  <c:v>0</c:v>
                </c:pt>
                <c:pt idx="255">
                  <c:v>74</c:v>
                </c:pt>
                <c:pt idx="256">
                  <c:v>0</c:v>
                </c:pt>
                <c:pt idx="257">
                  <c:v>0</c:v>
                </c:pt>
                <c:pt idx="258">
                  <c:v>0</c:v>
                </c:pt>
                <c:pt idx="259">
                  <c:v>42</c:v>
                </c:pt>
                <c:pt idx="260">
                  <c:v>0</c:v>
                </c:pt>
                <c:pt idx="261">
                  <c:v>0</c:v>
                </c:pt>
                <c:pt idx="262">
                  <c:v>37</c:v>
                </c:pt>
                <c:pt idx="263">
                  <c:v>0</c:v>
                </c:pt>
                <c:pt idx="264">
                  <c:v>0</c:v>
                </c:pt>
                <c:pt idx="265">
                  <c:v>0</c:v>
                </c:pt>
                <c:pt idx="266">
                  <c:v>0</c:v>
                </c:pt>
                <c:pt idx="267">
                  <c:v>0</c:v>
                </c:pt>
                <c:pt idx="268">
                  <c:v>0</c:v>
                </c:pt>
                <c:pt idx="269">
                  <c:v>23</c:v>
                </c:pt>
                <c:pt idx="270">
                  <c:v>30</c:v>
                </c:pt>
                <c:pt idx="271">
                  <c:v>0</c:v>
                </c:pt>
                <c:pt idx="272">
                  <c:v>0</c:v>
                </c:pt>
                <c:pt idx="273">
                  <c:v>9</c:v>
                </c:pt>
                <c:pt idx="274">
                  <c:v>0</c:v>
                </c:pt>
                <c:pt idx="275">
                  <c:v>0</c:v>
                </c:pt>
                <c:pt idx="276">
                  <c:v>0</c:v>
                </c:pt>
                <c:pt idx="277">
                  <c:v>0</c:v>
                </c:pt>
                <c:pt idx="278">
                  <c:v>0</c:v>
                </c:pt>
                <c:pt idx="279">
                  <c:v>0</c:v>
                </c:pt>
                <c:pt idx="280">
                  <c:v>0</c:v>
                </c:pt>
                <c:pt idx="281">
                  <c:v>13</c:v>
                </c:pt>
                <c:pt idx="282">
                  <c:v>0</c:v>
                </c:pt>
                <c:pt idx="283">
                  <c:v>451</c:v>
                </c:pt>
                <c:pt idx="284">
                  <c:v>0</c:v>
                </c:pt>
                <c:pt idx="285">
                  <c:v>0</c:v>
                </c:pt>
              </c:numCache>
            </c:numRef>
          </c:val>
          <c:smooth val="0"/>
          <c:extLst>
            <c:ext xmlns:c16="http://schemas.microsoft.com/office/drawing/2014/chart" uri="{C3380CC4-5D6E-409C-BE32-E72D297353CC}">
              <c16:uniqueId val="{00000001-E18B-4A2B-9B30-BE413ADEB5BF}"/>
            </c:ext>
          </c:extLst>
        </c:ser>
        <c:dLbls>
          <c:showLegendKey val="0"/>
          <c:showVal val="0"/>
          <c:showCatName val="0"/>
          <c:showSerName val="0"/>
          <c:showPercent val="0"/>
          <c:showBubbleSize val="0"/>
        </c:dLbls>
        <c:smooth val="0"/>
        <c:axId val="373171384"/>
        <c:axId val="373171712"/>
      </c:lineChart>
      <c:dateAx>
        <c:axId val="373171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71712"/>
        <c:crosses val="autoZero"/>
        <c:auto val="1"/>
        <c:lblOffset val="100"/>
        <c:baseTimeUnit val="days"/>
      </c:dateAx>
      <c:valAx>
        <c:axId val="37317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7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NEO</c:v>
                </c:pt>
                <c:pt idx="1">
                  <c:v>NEO - Smart Economy</c:v>
                </c:pt>
              </c:strCache>
            </c:strRef>
          </c:cat>
          <c:val>
            <c:numRef>
              <c:f>Sheet1!$B$2:$B$3</c:f>
              <c:numCache>
                <c:formatCode>General</c:formatCode>
                <c:ptCount val="2"/>
                <c:pt idx="0">
                  <c:v>2348</c:v>
                </c:pt>
                <c:pt idx="1">
                  <c:v>10300</c:v>
                </c:pt>
              </c:numCache>
            </c:numRef>
          </c:val>
          <c:extLst>
            <c:ext xmlns:c16="http://schemas.microsoft.com/office/drawing/2014/chart" uri="{C3380CC4-5D6E-409C-BE32-E72D297353CC}">
              <c16:uniqueId val="{00000000-56D4-4C8D-B2F9-E778F480506A}"/>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NEO</c:v>
                </c:pt>
                <c:pt idx="1">
                  <c:v>NEO - Smart Economy</c:v>
                </c:pt>
              </c:strCache>
            </c:strRef>
          </c:cat>
          <c:val>
            <c:numRef>
              <c:f>Sheet1!$C$2:$C$3</c:f>
              <c:numCache>
                <c:formatCode>General</c:formatCode>
                <c:ptCount val="2"/>
                <c:pt idx="0">
                  <c:v>68</c:v>
                </c:pt>
                <c:pt idx="1">
                  <c:v>81</c:v>
                </c:pt>
              </c:numCache>
            </c:numRef>
          </c:val>
          <c:extLst>
            <c:ext xmlns:c16="http://schemas.microsoft.com/office/drawing/2014/chart" uri="{C3380CC4-5D6E-409C-BE32-E72D297353CC}">
              <c16:uniqueId val="{00000001-56D4-4C8D-B2F9-E778F480506A}"/>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NEO</c:v>
                </c:pt>
                <c:pt idx="1">
                  <c:v>NEO - Smart Economy</c:v>
                </c:pt>
              </c:strCache>
            </c:strRef>
          </c:cat>
          <c:val>
            <c:numRef>
              <c:f>Sheet1!$D$2:$D$3</c:f>
              <c:numCache>
                <c:formatCode>General</c:formatCode>
                <c:ptCount val="2"/>
                <c:pt idx="0">
                  <c:v>2</c:v>
                </c:pt>
                <c:pt idx="1">
                  <c:v>61</c:v>
                </c:pt>
              </c:numCache>
            </c:numRef>
          </c:val>
          <c:extLst>
            <c:ext xmlns:c16="http://schemas.microsoft.com/office/drawing/2014/chart" uri="{C3380CC4-5D6E-409C-BE32-E72D297353CC}">
              <c16:uniqueId val="{00000002-56D4-4C8D-B2F9-E778F480506A}"/>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NEO</c:v>
                </c:pt>
                <c:pt idx="1">
                  <c:v>NEO - Smart Economy</c:v>
                </c:pt>
              </c:strCache>
            </c:strRef>
          </c:cat>
          <c:val>
            <c:numRef>
              <c:f>Sheet1!$E$2:$E$3</c:f>
              <c:numCache>
                <c:formatCode>General</c:formatCode>
                <c:ptCount val="2"/>
                <c:pt idx="0">
                  <c:v>10</c:v>
                </c:pt>
                <c:pt idx="1">
                  <c:v>23</c:v>
                </c:pt>
              </c:numCache>
            </c:numRef>
          </c:val>
          <c:extLst>
            <c:ext xmlns:c16="http://schemas.microsoft.com/office/drawing/2014/chart" uri="{C3380CC4-5D6E-409C-BE32-E72D297353CC}">
              <c16:uniqueId val="{00000003-56D4-4C8D-B2F9-E778F480506A}"/>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NEO</c:v>
                </c:pt>
                <c:pt idx="1">
                  <c:v>NEO - Smart Economy</c:v>
                </c:pt>
              </c:strCache>
            </c:strRef>
          </c:cat>
          <c:val>
            <c:numRef>
              <c:f>Sheet1!$F$2:$F$3</c:f>
              <c:numCache>
                <c:formatCode>General</c:formatCode>
                <c:ptCount val="2"/>
                <c:pt idx="0">
                  <c:v>0</c:v>
                </c:pt>
                <c:pt idx="1">
                  <c:v>12</c:v>
                </c:pt>
              </c:numCache>
            </c:numRef>
          </c:val>
          <c:extLst>
            <c:ext xmlns:c16="http://schemas.microsoft.com/office/drawing/2014/chart" uri="{C3380CC4-5D6E-409C-BE32-E72D297353CC}">
              <c16:uniqueId val="{00000004-56D4-4C8D-B2F9-E778F480506A}"/>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NEO</c:v>
                </c:pt>
                <c:pt idx="1">
                  <c:v>NEO - Smart Economy</c:v>
                </c:pt>
              </c:strCache>
            </c:strRef>
          </c:cat>
          <c:val>
            <c:numRef>
              <c:f>Sheet1!$G$2:$G$3</c:f>
              <c:numCache>
                <c:formatCode>General</c:formatCode>
                <c:ptCount val="2"/>
                <c:pt idx="0">
                  <c:v>7</c:v>
                </c:pt>
                <c:pt idx="1">
                  <c:v>4</c:v>
                </c:pt>
              </c:numCache>
            </c:numRef>
          </c:val>
          <c:extLst>
            <c:ext xmlns:c16="http://schemas.microsoft.com/office/drawing/2014/chart" uri="{C3380CC4-5D6E-409C-BE32-E72D297353CC}">
              <c16:uniqueId val="{00000005-56D4-4C8D-B2F9-E778F480506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NEO</c:v>
                </c:pt>
                <c:pt idx="1">
                  <c:v>NEO - Smart Economy</c:v>
                </c:pt>
              </c:strCache>
            </c:strRef>
          </c:cat>
          <c:val>
            <c:numRef>
              <c:f>Sheet1!$H$2:$H$3</c:f>
              <c:numCache>
                <c:formatCode>General</c:formatCode>
                <c:ptCount val="2"/>
                <c:pt idx="0">
                  <c:v>439</c:v>
                </c:pt>
                <c:pt idx="1">
                  <c:v>427</c:v>
                </c:pt>
              </c:numCache>
            </c:numRef>
          </c:val>
          <c:extLst>
            <c:ext xmlns:c16="http://schemas.microsoft.com/office/drawing/2014/chart" uri="{C3380CC4-5D6E-409C-BE32-E72D297353CC}">
              <c16:uniqueId val="{00000006-56D4-4C8D-B2F9-E778F480506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NEO</c:v>
                </c:pt>
                <c:pt idx="1">
                  <c:v>NEO - Smart Economy</c:v>
                </c:pt>
              </c:strCache>
            </c:strRef>
          </c:cat>
          <c:val>
            <c:numRef>
              <c:f>Sheet1!$I$2:$I$3</c:f>
              <c:numCache>
                <c:formatCode>General</c:formatCode>
                <c:ptCount val="2"/>
                <c:pt idx="0">
                  <c:v>146</c:v>
                </c:pt>
                <c:pt idx="1">
                  <c:v>421</c:v>
                </c:pt>
              </c:numCache>
            </c:numRef>
          </c:val>
          <c:extLst>
            <c:ext xmlns:c16="http://schemas.microsoft.com/office/drawing/2014/chart" uri="{C3380CC4-5D6E-409C-BE32-E72D297353CC}">
              <c16:uniqueId val="{00000007-56D4-4C8D-B2F9-E778F480506A}"/>
            </c:ext>
          </c:extLst>
        </c:ser>
        <c:dLbls>
          <c:showLegendKey val="0"/>
          <c:showVal val="0"/>
          <c:showCatName val="0"/>
          <c:showSerName val="0"/>
          <c:showPercent val="0"/>
          <c:showBubbleSize val="0"/>
        </c:dLbls>
        <c:gapWidth val="150"/>
        <c:overlap val="100"/>
        <c:axId val="370071048"/>
        <c:axId val="370065144"/>
      </c:barChart>
      <c:catAx>
        <c:axId val="37007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065144"/>
        <c:crosses val="autoZero"/>
        <c:auto val="1"/>
        <c:lblAlgn val="ctr"/>
        <c:lblOffset val="100"/>
        <c:noMultiLvlLbl val="0"/>
      </c:catAx>
      <c:valAx>
        <c:axId val="370065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07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2</c:v>
                </c:pt>
                <c:pt idx="22">
                  <c:v>1</c:v>
                </c:pt>
                <c:pt idx="23">
                  <c:v>0</c:v>
                </c:pt>
                <c:pt idx="24">
                  <c:v>0</c:v>
                </c:pt>
                <c:pt idx="25">
                  <c:v>0</c:v>
                </c:pt>
                <c:pt idx="26">
                  <c:v>0</c:v>
                </c:pt>
                <c:pt idx="27">
                  <c:v>0</c:v>
                </c:pt>
                <c:pt idx="28">
                  <c:v>1</c:v>
                </c:pt>
                <c:pt idx="29">
                  <c:v>0</c:v>
                </c:pt>
                <c:pt idx="30">
                  <c:v>0</c:v>
                </c:pt>
                <c:pt idx="31">
                  <c:v>0</c:v>
                </c:pt>
                <c:pt idx="32">
                  <c:v>0</c:v>
                </c:pt>
                <c:pt idx="33">
                  <c:v>0</c:v>
                </c:pt>
                <c:pt idx="34">
                  <c:v>0</c:v>
                </c:pt>
                <c:pt idx="35">
                  <c:v>2</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2</c:v>
                </c:pt>
                <c:pt idx="55">
                  <c:v>1</c:v>
                </c:pt>
                <c:pt idx="56">
                  <c:v>1</c:v>
                </c:pt>
                <c:pt idx="57">
                  <c:v>1</c:v>
                </c:pt>
                <c:pt idx="58">
                  <c:v>1</c:v>
                </c:pt>
                <c:pt idx="59">
                  <c:v>0</c:v>
                </c:pt>
                <c:pt idx="60">
                  <c:v>4</c:v>
                </c:pt>
                <c:pt idx="61">
                  <c:v>0</c:v>
                </c:pt>
                <c:pt idx="62">
                  <c:v>2</c:v>
                </c:pt>
                <c:pt idx="63">
                  <c:v>1</c:v>
                </c:pt>
                <c:pt idx="64">
                  <c:v>0</c:v>
                </c:pt>
                <c:pt idx="65">
                  <c:v>0</c:v>
                </c:pt>
                <c:pt idx="66">
                  <c:v>0</c:v>
                </c:pt>
                <c:pt idx="67">
                  <c:v>0</c:v>
                </c:pt>
                <c:pt idx="68">
                  <c:v>1</c:v>
                </c:pt>
                <c:pt idx="69">
                  <c:v>1</c:v>
                </c:pt>
                <c:pt idx="70">
                  <c:v>5</c:v>
                </c:pt>
                <c:pt idx="71">
                  <c:v>2</c:v>
                </c:pt>
                <c:pt idx="72">
                  <c:v>0</c:v>
                </c:pt>
                <c:pt idx="73">
                  <c:v>0</c:v>
                </c:pt>
                <c:pt idx="74">
                  <c:v>2</c:v>
                </c:pt>
                <c:pt idx="75">
                  <c:v>0</c:v>
                </c:pt>
                <c:pt idx="76">
                  <c:v>0</c:v>
                </c:pt>
                <c:pt idx="77">
                  <c:v>0</c:v>
                </c:pt>
                <c:pt idx="78">
                  <c:v>0</c:v>
                </c:pt>
                <c:pt idx="79">
                  <c:v>0</c:v>
                </c:pt>
                <c:pt idx="80">
                  <c:v>0</c:v>
                </c:pt>
                <c:pt idx="81">
                  <c:v>0</c:v>
                </c:pt>
                <c:pt idx="82">
                  <c:v>0</c:v>
                </c:pt>
                <c:pt idx="83">
                  <c:v>2</c:v>
                </c:pt>
                <c:pt idx="84">
                  <c:v>0</c:v>
                </c:pt>
                <c:pt idx="85">
                  <c:v>0</c:v>
                </c:pt>
                <c:pt idx="86">
                  <c:v>0</c:v>
                </c:pt>
                <c:pt idx="87">
                  <c:v>0</c:v>
                </c:pt>
                <c:pt idx="88">
                  <c:v>0</c:v>
                </c:pt>
                <c:pt idx="89">
                  <c:v>0</c:v>
                </c:pt>
                <c:pt idx="90">
                  <c:v>0</c:v>
                </c:pt>
                <c:pt idx="91">
                  <c:v>0</c:v>
                </c:pt>
                <c:pt idx="92">
                  <c:v>0</c:v>
                </c:pt>
                <c:pt idx="93">
                  <c:v>0</c:v>
                </c:pt>
                <c:pt idx="94">
                  <c:v>0</c:v>
                </c:pt>
                <c:pt idx="95">
                  <c:v>0</c:v>
                </c:pt>
                <c:pt idx="96">
                  <c:v>1</c:v>
                </c:pt>
                <c:pt idx="97">
                  <c:v>1</c:v>
                </c:pt>
                <c:pt idx="98">
                  <c:v>1</c:v>
                </c:pt>
                <c:pt idx="99">
                  <c:v>0</c:v>
                </c:pt>
                <c:pt idx="100">
                  <c:v>0</c:v>
                </c:pt>
                <c:pt idx="101">
                  <c:v>0</c:v>
                </c:pt>
                <c:pt idx="102">
                  <c:v>0</c:v>
                </c:pt>
                <c:pt idx="103">
                  <c:v>1</c:v>
                </c:pt>
                <c:pt idx="104">
                  <c:v>1</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1</c:v>
                </c:pt>
                <c:pt idx="120">
                  <c:v>0</c:v>
                </c:pt>
                <c:pt idx="121">
                  <c:v>0</c:v>
                </c:pt>
                <c:pt idx="122">
                  <c:v>0</c:v>
                </c:pt>
                <c:pt idx="123">
                  <c:v>0</c:v>
                </c:pt>
                <c:pt idx="124">
                  <c:v>0</c:v>
                </c:pt>
                <c:pt idx="125">
                  <c:v>1</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1</c:v>
                </c:pt>
                <c:pt idx="140">
                  <c:v>0</c:v>
                </c:pt>
                <c:pt idx="141">
                  <c:v>0</c:v>
                </c:pt>
                <c:pt idx="142">
                  <c:v>0</c:v>
                </c:pt>
                <c:pt idx="143">
                  <c:v>0</c:v>
                </c:pt>
                <c:pt idx="144">
                  <c:v>0</c:v>
                </c:pt>
                <c:pt idx="145">
                  <c:v>0</c:v>
                </c:pt>
                <c:pt idx="146">
                  <c:v>0</c:v>
                </c:pt>
                <c:pt idx="147">
                  <c:v>0</c:v>
                </c:pt>
                <c:pt idx="148">
                  <c:v>0</c:v>
                </c:pt>
                <c:pt idx="149">
                  <c:v>0</c:v>
                </c:pt>
                <c:pt idx="150">
                  <c:v>0</c:v>
                </c:pt>
                <c:pt idx="151">
                  <c:v>1</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1</c:v>
                </c:pt>
                <c:pt idx="169">
                  <c:v>0</c:v>
                </c:pt>
                <c:pt idx="170">
                  <c:v>0</c:v>
                </c:pt>
                <c:pt idx="171">
                  <c:v>0</c:v>
                </c:pt>
                <c:pt idx="172">
                  <c:v>0</c:v>
                </c:pt>
                <c:pt idx="173">
                  <c:v>1</c:v>
                </c:pt>
                <c:pt idx="174">
                  <c:v>2</c:v>
                </c:pt>
                <c:pt idx="175">
                  <c:v>0</c:v>
                </c:pt>
                <c:pt idx="176">
                  <c:v>0</c:v>
                </c:pt>
                <c:pt idx="177">
                  <c:v>1</c:v>
                </c:pt>
                <c:pt idx="178">
                  <c:v>0</c:v>
                </c:pt>
                <c:pt idx="179">
                  <c:v>0</c:v>
                </c:pt>
                <c:pt idx="180">
                  <c:v>0</c:v>
                </c:pt>
                <c:pt idx="181">
                  <c:v>1</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0-19F8-4907-BA5D-9C5D99F7F606}"/>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2</c:v>
                </c:pt>
                <c:pt idx="80">
                  <c:v>1</c:v>
                </c:pt>
                <c:pt idx="81">
                  <c:v>0</c:v>
                </c:pt>
                <c:pt idx="82">
                  <c:v>3</c:v>
                </c:pt>
                <c:pt idx="83">
                  <c:v>1</c:v>
                </c:pt>
                <c:pt idx="84">
                  <c:v>0</c:v>
                </c:pt>
                <c:pt idx="85">
                  <c:v>2</c:v>
                </c:pt>
                <c:pt idx="86">
                  <c:v>0</c:v>
                </c:pt>
                <c:pt idx="87">
                  <c:v>0</c:v>
                </c:pt>
                <c:pt idx="88">
                  <c:v>0</c:v>
                </c:pt>
                <c:pt idx="89">
                  <c:v>0</c:v>
                </c:pt>
                <c:pt idx="90">
                  <c:v>1</c:v>
                </c:pt>
                <c:pt idx="91">
                  <c:v>0</c:v>
                </c:pt>
                <c:pt idx="92">
                  <c:v>0</c:v>
                </c:pt>
                <c:pt idx="93">
                  <c:v>0</c:v>
                </c:pt>
                <c:pt idx="94">
                  <c:v>1</c:v>
                </c:pt>
                <c:pt idx="95">
                  <c:v>1</c:v>
                </c:pt>
                <c:pt idx="96">
                  <c:v>1</c:v>
                </c:pt>
                <c:pt idx="97">
                  <c:v>0</c:v>
                </c:pt>
                <c:pt idx="98">
                  <c:v>1</c:v>
                </c:pt>
                <c:pt idx="99">
                  <c:v>0</c:v>
                </c:pt>
                <c:pt idx="100">
                  <c:v>1</c:v>
                </c:pt>
                <c:pt idx="101">
                  <c:v>1</c:v>
                </c:pt>
                <c:pt idx="102">
                  <c:v>1</c:v>
                </c:pt>
                <c:pt idx="103">
                  <c:v>0</c:v>
                </c:pt>
                <c:pt idx="104">
                  <c:v>1</c:v>
                </c:pt>
                <c:pt idx="105">
                  <c:v>1</c:v>
                </c:pt>
                <c:pt idx="106">
                  <c:v>1</c:v>
                </c:pt>
                <c:pt idx="107">
                  <c:v>1</c:v>
                </c:pt>
                <c:pt idx="108">
                  <c:v>0</c:v>
                </c:pt>
                <c:pt idx="109">
                  <c:v>0</c:v>
                </c:pt>
                <c:pt idx="110">
                  <c:v>0</c:v>
                </c:pt>
                <c:pt idx="111">
                  <c:v>0</c:v>
                </c:pt>
                <c:pt idx="112">
                  <c:v>0</c:v>
                </c:pt>
                <c:pt idx="113">
                  <c:v>0</c:v>
                </c:pt>
                <c:pt idx="114">
                  <c:v>1</c:v>
                </c:pt>
                <c:pt idx="115">
                  <c:v>0</c:v>
                </c:pt>
                <c:pt idx="116">
                  <c:v>0</c:v>
                </c:pt>
                <c:pt idx="117">
                  <c:v>0</c:v>
                </c:pt>
                <c:pt idx="118">
                  <c:v>0</c:v>
                </c:pt>
                <c:pt idx="119">
                  <c:v>1</c:v>
                </c:pt>
                <c:pt idx="120">
                  <c:v>0</c:v>
                </c:pt>
                <c:pt idx="121">
                  <c:v>0</c:v>
                </c:pt>
                <c:pt idx="122">
                  <c:v>0</c:v>
                </c:pt>
                <c:pt idx="123">
                  <c:v>0</c:v>
                </c:pt>
                <c:pt idx="124">
                  <c:v>1</c:v>
                </c:pt>
                <c:pt idx="125">
                  <c:v>2</c:v>
                </c:pt>
                <c:pt idx="126">
                  <c:v>0</c:v>
                </c:pt>
                <c:pt idx="127">
                  <c:v>0</c:v>
                </c:pt>
                <c:pt idx="128">
                  <c:v>0</c:v>
                </c:pt>
                <c:pt idx="129">
                  <c:v>2</c:v>
                </c:pt>
                <c:pt idx="130">
                  <c:v>0</c:v>
                </c:pt>
                <c:pt idx="131">
                  <c:v>1</c:v>
                </c:pt>
                <c:pt idx="132">
                  <c:v>0</c:v>
                </c:pt>
                <c:pt idx="133">
                  <c:v>1</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1</c:v>
                </c:pt>
                <c:pt idx="172">
                  <c:v>0</c:v>
                </c:pt>
                <c:pt idx="173">
                  <c:v>0</c:v>
                </c:pt>
                <c:pt idx="174">
                  <c:v>1</c:v>
                </c:pt>
                <c:pt idx="175">
                  <c:v>1</c:v>
                </c:pt>
                <c:pt idx="176">
                  <c:v>0</c:v>
                </c:pt>
                <c:pt idx="177">
                  <c:v>1</c:v>
                </c:pt>
                <c:pt idx="178">
                  <c:v>0</c:v>
                </c:pt>
                <c:pt idx="179">
                  <c:v>1</c:v>
                </c:pt>
                <c:pt idx="180">
                  <c:v>0</c:v>
                </c:pt>
                <c:pt idx="181">
                  <c:v>0</c:v>
                </c:pt>
                <c:pt idx="182">
                  <c:v>0</c:v>
                </c:pt>
                <c:pt idx="183">
                  <c:v>0</c:v>
                </c:pt>
                <c:pt idx="184">
                  <c:v>1</c:v>
                </c:pt>
                <c:pt idx="185">
                  <c:v>0</c:v>
                </c:pt>
                <c:pt idx="186">
                  <c:v>0</c:v>
                </c:pt>
                <c:pt idx="187">
                  <c:v>1</c:v>
                </c:pt>
                <c:pt idx="188">
                  <c:v>0</c:v>
                </c:pt>
                <c:pt idx="189">
                  <c:v>0</c:v>
                </c:pt>
                <c:pt idx="190">
                  <c:v>0</c:v>
                </c:pt>
                <c:pt idx="191">
                  <c:v>1</c:v>
                </c:pt>
                <c:pt idx="192">
                  <c:v>0</c:v>
                </c:pt>
                <c:pt idx="193">
                  <c:v>0</c:v>
                </c:pt>
                <c:pt idx="194">
                  <c:v>0</c:v>
                </c:pt>
                <c:pt idx="195">
                  <c:v>0</c:v>
                </c:pt>
                <c:pt idx="196">
                  <c:v>1</c:v>
                </c:pt>
                <c:pt idx="197">
                  <c:v>1</c:v>
                </c:pt>
                <c:pt idx="198">
                  <c:v>1</c:v>
                </c:pt>
                <c:pt idx="199">
                  <c:v>0</c:v>
                </c:pt>
                <c:pt idx="200">
                  <c:v>2</c:v>
                </c:pt>
                <c:pt idx="201">
                  <c:v>0</c:v>
                </c:pt>
                <c:pt idx="202">
                  <c:v>1</c:v>
                </c:pt>
                <c:pt idx="203">
                  <c:v>0</c:v>
                </c:pt>
                <c:pt idx="204">
                  <c:v>2</c:v>
                </c:pt>
                <c:pt idx="205">
                  <c:v>0</c:v>
                </c:pt>
                <c:pt idx="206">
                  <c:v>0</c:v>
                </c:pt>
                <c:pt idx="207">
                  <c:v>0</c:v>
                </c:pt>
                <c:pt idx="208">
                  <c:v>0</c:v>
                </c:pt>
                <c:pt idx="209">
                  <c:v>0</c:v>
                </c:pt>
                <c:pt idx="210">
                  <c:v>0</c:v>
                </c:pt>
                <c:pt idx="211">
                  <c:v>0</c:v>
                </c:pt>
                <c:pt idx="212">
                  <c:v>1</c:v>
                </c:pt>
                <c:pt idx="213">
                  <c:v>1</c:v>
                </c:pt>
                <c:pt idx="214">
                  <c:v>0</c:v>
                </c:pt>
                <c:pt idx="215">
                  <c:v>0</c:v>
                </c:pt>
                <c:pt idx="216">
                  <c:v>0</c:v>
                </c:pt>
                <c:pt idx="217">
                  <c:v>1</c:v>
                </c:pt>
                <c:pt idx="218">
                  <c:v>1</c:v>
                </c:pt>
                <c:pt idx="219">
                  <c:v>1</c:v>
                </c:pt>
                <c:pt idx="220">
                  <c:v>0</c:v>
                </c:pt>
                <c:pt idx="221">
                  <c:v>0</c:v>
                </c:pt>
                <c:pt idx="222">
                  <c:v>0</c:v>
                </c:pt>
                <c:pt idx="223">
                  <c:v>0</c:v>
                </c:pt>
                <c:pt idx="224">
                  <c:v>1</c:v>
                </c:pt>
                <c:pt idx="225">
                  <c:v>0</c:v>
                </c:pt>
                <c:pt idx="226">
                  <c:v>1</c:v>
                </c:pt>
                <c:pt idx="227">
                  <c:v>1</c:v>
                </c:pt>
                <c:pt idx="228">
                  <c:v>0</c:v>
                </c:pt>
                <c:pt idx="229">
                  <c:v>1</c:v>
                </c:pt>
                <c:pt idx="230">
                  <c:v>0</c:v>
                </c:pt>
                <c:pt idx="231">
                  <c:v>1</c:v>
                </c:pt>
                <c:pt idx="232">
                  <c:v>0</c:v>
                </c:pt>
                <c:pt idx="233">
                  <c:v>3</c:v>
                </c:pt>
                <c:pt idx="234">
                  <c:v>0</c:v>
                </c:pt>
                <c:pt idx="235">
                  <c:v>1</c:v>
                </c:pt>
                <c:pt idx="236">
                  <c:v>0</c:v>
                </c:pt>
                <c:pt idx="237">
                  <c:v>0</c:v>
                </c:pt>
                <c:pt idx="238">
                  <c:v>0</c:v>
                </c:pt>
                <c:pt idx="239">
                  <c:v>3</c:v>
                </c:pt>
                <c:pt idx="240">
                  <c:v>2</c:v>
                </c:pt>
                <c:pt idx="241">
                  <c:v>0</c:v>
                </c:pt>
                <c:pt idx="242">
                  <c:v>0</c:v>
                </c:pt>
                <c:pt idx="243">
                  <c:v>1</c:v>
                </c:pt>
                <c:pt idx="244">
                  <c:v>0</c:v>
                </c:pt>
                <c:pt idx="245">
                  <c:v>1</c:v>
                </c:pt>
                <c:pt idx="246">
                  <c:v>0</c:v>
                </c:pt>
                <c:pt idx="247">
                  <c:v>0</c:v>
                </c:pt>
                <c:pt idx="248">
                  <c:v>0</c:v>
                </c:pt>
                <c:pt idx="249">
                  <c:v>0</c:v>
                </c:pt>
                <c:pt idx="250">
                  <c:v>0</c:v>
                </c:pt>
                <c:pt idx="251">
                  <c:v>1</c:v>
                </c:pt>
                <c:pt idx="252">
                  <c:v>0</c:v>
                </c:pt>
                <c:pt idx="253">
                  <c:v>1</c:v>
                </c:pt>
                <c:pt idx="254">
                  <c:v>0</c:v>
                </c:pt>
                <c:pt idx="255">
                  <c:v>1</c:v>
                </c:pt>
                <c:pt idx="256">
                  <c:v>0</c:v>
                </c:pt>
                <c:pt idx="257">
                  <c:v>0</c:v>
                </c:pt>
                <c:pt idx="258">
                  <c:v>0</c:v>
                </c:pt>
                <c:pt idx="259">
                  <c:v>1</c:v>
                </c:pt>
                <c:pt idx="260">
                  <c:v>0</c:v>
                </c:pt>
                <c:pt idx="261">
                  <c:v>0</c:v>
                </c:pt>
                <c:pt idx="262">
                  <c:v>1</c:v>
                </c:pt>
                <c:pt idx="263">
                  <c:v>0</c:v>
                </c:pt>
                <c:pt idx="264">
                  <c:v>0</c:v>
                </c:pt>
                <c:pt idx="265">
                  <c:v>0</c:v>
                </c:pt>
                <c:pt idx="266">
                  <c:v>0</c:v>
                </c:pt>
                <c:pt idx="267">
                  <c:v>0</c:v>
                </c:pt>
                <c:pt idx="268">
                  <c:v>0</c:v>
                </c:pt>
                <c:pt idx="269">
                  <c:v>1</c:v>
                </c:pt>
                <c:pt idx="270">
                  <c:v>2</c:v>
                </c:pt>
                <c:pt idx="271">
                  <c:v>0</c:v>
                </c:pt>
                <c:pt idx="272">
                  <c:v>0</c:v>
                </c:pt>
                <c:pt idx="273">
                  <c:v>1</c:v>
                </c:pt>
                <c:pt idx="274">
                  <c:v>0</c:v>
                </c:pt>
                <c:pt idx="275">
                  <c:v>0</c:v>
                </c:pt>
                <c:pt idx="276">
                  <c:v>0</c:v>
                </c:pt>
                <c:pt idx="277">
                  <c:v>0</c:v>
                </c:pt>
                <c:pt idx="278">
                  <c:v>0</c:v>
                </c:pt>
                <c:pt idx="279">
                  <c:v>0</c:v>
                </c:pt>
                <c:pt idx="280">
                  <c:v>0</c:v>
                </c:pt>
                <c:pt idx="281">
                  <c:v>1</c:v>
                </c:pt>
                <c:pt idx="282">
                  <c:v>0</c:v>
                </c:pt>
                <c:pt idx="283">
                  <c:v>1</c:v>
                </c:pt>
                <c:pt idx="284">
                  <c:v>0</c:v>
                </c:pt>
                <c:pt idx="285">
                  <c:v>0</c:v>
                </c:pt>
              </c:numCache>
            </c:numRef>
          </c:val>
          <c:smooth val="0"/>
          <c:extLst>
            <c:ext xmlns:c16="http://schemas.microsoft.com/office/drawing/2014/chart" uri="{C3380CC4-5D6E-409C-BE32-E72D297353CC}">
              <c16:uniqueId val="{00000001-19F8-4907-BA5D-9C5D99F7F606}"/>
            </c:ext>
          </c:extLst>
        </c:ser>
        <c:dLbls>
          <c:showLegendKey val="0"/>
          <c:showVal val="0"/>
          <c:showCatName val="0"/>
          <c:showSerName val="0"/>
          <c:showPercent val="0"/>
          <c:showBubbleSize val="0"/>
        </c:dLbls>
        <c:smooth val="0"/>
        <c:axId val="373175648"/>
        <c:axId val="373167776"/>
      </c:lineChart>
      <c:dateAx>
        <c:axId val="373175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67776"/>
        <c:crosses val="autoZero"/>
        <c:auto val="1"/>
        <c:lblOffset val="100"/>
        <c:baseTimeUnit val="days"/>
      </c:dateAx>
      <c:valAx>
        <c:axId val="37316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7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5.7046979865771998</c:v>
                </c:pt>
                <c:pt idx="29">
                  <c:v>0</c:v>
                </c:pt>
                <c:pt idx="30">
                  <c:v>0</c:v>
                </c:pt>
                <c:pt idx="31">
                  <c:v>0</c:v>
                </c:pt>
                <c:pt idx="32">
                  <c:v>0</c:v>
                </c:pt>
                <c:pt idx="33">
                  <c:v>0</c:v>
                </c:pt>
                <c:pt idx="34">
                  <c:v>0</c:v>
                </c:pt>
                <c:pt idx="35">
                  <c:v>12.467532467531999</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5.9872611464967997</c:v>
                </c:pt>
                <c:pt idx="55">
                  <c:v>5.1582649472449997</c:v>
                </c:pt>
                <c:pt idx="56">
                  <c:v>5.9550561797753003</c:v>
                </c:pt>
                <c:pt idx="57">
                  <c:v>6.2091503267974</c:v>
                </c:pt>
                <c:pt idx="58">
                  <c:v>5.6623931623932</c:v>
                </c:pt>
                <c:pt idx="59">
                  <c:v>0</c:v>
                </c:pt>
                <c:pt idx="60">
                  <c:v>2.0291363163370999</c:v>
                </c:pt>
                <c:pt idx="61">
                  <c:v>0</c:v>
                </c:pt>
                <c:pt idx="62">
                  <c:v>3.743842364532</c:v>
                </c:pt>
                <c:pt idx="63">
                  <c:v>4.3352601156068999</c:v>
                </c:pt>
                <c:pt idx="64">
                  <c:v>0</c:v>
                </c:pt>
                <c:pt idx="65">
                  <c:v>0</c:v>
                </c:pt>
                <c:pt idx="66">
                  <c:v>0</c:v>
                </c:pt>
                <c:pt idx="67">
                  <c:v>0</c:v>
                </c:pt>
                <c:pt idx="68">
                  <c:v>7.9034941763726998</c:v>
                </c:pt>
                <c:pt idx="69">
                  <c:v>11.929307805596</c:v>
                </c:pt>
                <c:pt idx="70">
                  <c:v>3.2768361581921002</c:v>
                </c:pt>
                <c:pt idx="71">
                  <c:v>2.8301886792453002</c:v>
                </c:pt>
                <c:pt idx="72">
                  <c:v>0</c:v>
                </c:pt>
                <c:pt idx="73">
                  <c:v>0</c:v>
                </c:pt>
                <c:pt idx="74">
                  <c:v>7.3324336482231001</c:v>
                </c:pt>
                <c:pt idx="75">
                  <c:v>0</c:v>
                </c:pt>
                <c:pt idx="76">
                  <c:v>0</c:v>
                </c:pt>
                <c:pt idx="77">
                  <c:v>0</c:v>
                </c:pt>
                <c:pt idx="78">
                  <c:v>0</c:v>
                </c:pt>
                <c:pt idx="79">
                  <c:v>0</c:v>
                </c:pt>
                <c:pt idx="80">
                  <c:v>0</c:v>
                </c:pt>
                <c:pt idx="81">
                  <c:v>0</c:v>
                </c:pt>
                <c:pt idx="82">
                  <c:v>0</c:v>
                </c:pt>
                <c:pt idx="83">
                  <c:v>1.8292682926829</c:v>
                </c:pt>
                <c:pt idx="84">
                  <c:v>0</c:v>
                </c:pt>
                <c:pt idx="85">
                  <c:v>0</c:v>
                </c:pt>
                <c:pt idx="86">
                  <c:v>0</c:v>
                </c:pt>
                <c:pt idx="87">
                  <c:v>0</c:v>
                </c:pt>
                <c:pt idx="88">
                  <c:v>0</c:v>
                </c:pt>
                <c:pt idx="89">
                  <c:v>0</c:v>
                </c:pt>
                <c:pt idx="90">
                  <c:v>0</c:v>
                </c:pt>
                <c:pt idx="91">
                  <c:v>0</c:v>
                </c:pt>
                <c:pt idx="92">
                  <c:v>0</c:v>
                </c:pt>
                <c:pt idx="93">
                  <c:v>0</c:v>
                </c:pt>
                <c:pt idx="94">
                  <c:v>0</c:v>
                </c:pt>
                <c:pt idx="95">
                  <c:v>0</c:v>
                </c:pt>
                <c:pt idx="96">
                  <c:v>3.1280076997113002</c:v>
                </c:pt>
                <c:pt idx="97">
                  <c:v>1.1071849234393001</c:v>
                </c:pt>
                <c:pt idx="98">
                  <c:v>3.8657407407407001</c:v>
                </c:pt>
                <c:pt idx="99">
                  <c:v>0</c:v>
                </c:pt>
                <c:pt idx="100">
                  <c:v>0</c:v>
                </c:pt>
                <c:pt idx="101">
                  <c:v>0</c:v>
                </c:pt>
                <c:pt idx="102">
                  <c:v>0</c:v>
                </c:pt>
                <c:pt idx="103">
                  <c:v>1.6977928692699</c:v>
                </c:pt>
                <c:pt idx="104">
                  <c:v>1.3229735405292</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0.98181818181818004</c:v>
                </c:pt>
                <c:pt idx="120">
                  <c:v>0</c:v>
                </c:pt>
                <c:pt idx="121">
                  <c:v>0</c:v>
                </c:pt>
                <c:pt idx="122">
                  <c:v>0</c:v>
                </c:pt>
                <c:pt idx="123">
                  <c:v>0</c:v>
                </c:pt>
                <c:pt idx="124">
                  <c:v>0</c:v>
                </c:pt>
                <c:pt idx="125">
                  <c:v>0.57331480194579998</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0.48136645962732999</c:v>
                </c:pt>
                <c:pt idx="140">
                  <c:v>0</c:v>
                </c:pt>
                <c:pt idx="141">
                  <c:v>0</c:v>
                </c:pt>
                <c:pt idx="142">
                  <c:v>0</c:v>
                </c:pt>
                <c:pt idx="143">
                  <c:v>0</c:v>
                </c:pt>
                <c:pt idx="144">
                  <c:v>0</c:v>
                </c:pt>
                <c:pt idx="145">
                  <c:v>0</c:v>
                </c:pt>
                <c:pt idx="146">
                  <c:v>0</c:v>
                </c:pt>
                <c:pt idx="147">
                  <c:v>0</c:v>
                </c:pt>
                <c:pt idx="148">
                  <c:v>0</c:v>
                </c:pt>
                <c:pt idx="149">
                  <c:v>0</c:v>
                </c:pt>
                <c:pt idx="150">
                  <c:v>0</c:v>
                </c:pt>
                <c:pt idx="151">
                  <c:v>1.2133891213389001</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1.0852713178294999</c:v>
                </c:pt>
                <c:pt idx="169">
                  <c:v>0</c:v>
                </c:pt>
                <c:pt idx="170">
                  <c:v>0</c:v>
                </c:pt>
                <c:pt idx="171">
                  <c:v>0</c:v>
                </c:pt>
                <c:pt idx="172">
                  <c:v>0</c:v>
                </c:pt>
                <c:pt idx="173">
                  <c:v>1.3613591810062999</c:v>
                </c:pt>
                <c:pt idx="174">
                  <c:v>0.96483704974271001</c:v>
                </c:pt>
                <c:pt idx="175">
                  <c:v>0</c:v>
                </c:pt>
                <c:pt idx="176">
                  <c:v>0</c:v>
                </c:pt>
                <c:pt idx="177">
                  <c:v>0.63173156586578005</c:v>
                </c:pt>
                <c:pt idx="178">
                  <c:v>0</c:v>
                </c:pt>
                <c:pt idx="179">
                  <c:v>0</c:v>
                </c:pt>
                <c:pt idx="180">
                  <c:v>0</c:v>
                </c:pt>
                <c:pt idx="181">
                  <c:v>0.93934246027780999</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0-9DCB-430D-BD5C-0FEAF8DF1EC7}"/>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2.6866720400107E-2</c:v>
                </c:pt>
                <c:pt idx="282">
                  <c:v>0</c:v>
                </c:pt>
                <c:pt idx="283">
                  <c:v>0.92499538527800995</c:v>
                </c:pt>
                <c:pt idx="284">
                  <c:v>0</c:v>
                </c:pt>
                <c:pt idx="285">
                  <c:v>0</c:v>
                </c:pt>
              </c:numCache>
            </c:numRef>
          </c:val>
          <c:smooth val="0"/>
          <c:extLst>
            <c:ext xmlns:c16="http://schemas.microsoft.com/office/drawing/2014/chart" uri="{C3380CC4-5D6E-409C-BE32-E72D297353CC}">
              <c16:uniqueId val="{00000001-9DCB-430D-BD5C-0FEAF8DF1EC7}"/>
            </c:ext>
          </c:extLst>
        </c:ser>
        <c:dLbls>
          <c:showLegendKey val="0"/>
          <c:showVal val="0"/>
          <c:showCatName val="0"/>
          <c:showSerName val="0"/>
          <c:showPercent val="0"/>
          <c:showBubbleSize val="0"/>
        </c:dLbls>
        <c:smooth val="0"/>
        <c:axId val="373170728"/>
        <c:axId val="373180568"/>
      </c:lineChart>
      <c:dateAx>
        <c:axId val="373170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80568"/>
        <c:crosses val="autoZero"/>
        <c:auto val="1"/>
        <c:lblOffset val="100"/>
        <c:baseTimeUnit val="days"/>
      </c:dateAx>
      <c:valAx>
        <c:axId val="373180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7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2</c:v>
                </c:pt>
                <c:pt idx="55">
                  <c:v>0</c:v>
                </c:pt>
                <c:pt idx="56">
                  <c:v>0</c:v>
                </c:pt>
                <c:pt idx="57">
                  <c:v>0</c:v>
                </c:pt>
                <c:pt idx="58">
                  <c:v>0</c:v>
                </c:pt>
                <c:pt idx="59">
                  <c:v>0</c:v>
                </c:pt>
                <c:pt idx="60">
                  <c:v>0</c:v>
                </c:pt>
                <c:pt idx="61">
                  <c:v>0</c:v>
                </c:pt>
                <c:pt idx="62">
                  <c:v>0</c:v>
                </c:pt>
                <c:pt idx="63">
                  <c:v>1</c:v>
                </c:pt>
                <c:pt idx="64">
                  <c:v>0</c:v>
                </c:pt>
                <c:pt idx="65">
                  <c:v>1</c:v>
                </c:pt>
                <c:pt idx="66">
                  <c:v>0</c:v>
                </c:pt>
                <c:pt idx="67">
                  <c:v>0</c:v>
                </c:pt>
                <c:pt idx="68">
                  <c:v>6</c:v>
                </c:pt>
                <c:pt idx="69">
                  <c:v>1</c:v>
                </c:pt>
                <c:pt idx="70">
                  <c:v>3</c:v>
                </c:pt>
                <c:pt idx="71">
                  <c:v>2</c:v>
                </c:pt>
                <c:pt idx="72">
                  <c:v>3</c:v>
                </c:pt>
                <c:pt idx="73">
                  <c:v>2</c:v>
                </c:pt>
                <c:pt idx="74">
                  <c:v>1</c:v>
                </c:pt>
                <c:pt idx="75">
                  <c:v>0</c:v>
                </c:pt>
                <c:pt idx="76">
                  <c:v>2</c:v>
                </c:pt>
                <c:pt idx="77">
                  <c:v>1</c:v>
                </c:pt>
                <c:pt idx="78">
                  <c:v>1</c:v>
                </c:pt>
                <c:pt idx="79">
                  <c:v>0</c:v>
                </c:pt>
                <c:pt idx="80">
                  <c:v>1</c:v>
                </c:pt>
                <c:pt idx="81">
                  <c:v>1</c:v>
                </c:pt>
                <c:pt idx="82">
                  <c:v>2</c:v>
                </c:pt>
                <c:pt idx="83">
                  <c:v>0</c:v>
                </c:pt>
                <c:pt idx="84">
                  <c:v>0</c:v>
                </c:pt>
                <c:pt idx="85">
                  <c:v>0</c:v>
                </c:pt>
                <c:pt idx="86">
                  <c:v>0</c:v>
                </c:pt>
                <c:pt idx="87">
                  <c:v>0</c:v>
                </c:pt>
                <c:pt idx="88">
                  <c:v>0</c:v>
                </c:pt>
                <c:pt idx="89">
                  <c:v>2</c:v>
                </c:pt>
                <c:pt idx="90">
                  <c:v>0</c:v>
                </c:pt>
                <c:pt idx="91">
                  <c:v>2</c:v>
                </c:pt>
                <c:pt idx="92">
                  <c:v>0</c:v>
                </c:pt>
                <c:pt idx="93">
                  <c:v>1</c:v>
                </c:pt>
                <c:pt idx="94">
                  <c:v>0</c:v>
                </c:pt>
                <c:pt idx="95">
                  <c:v>0</c:v>
                </c:pt>
                <c:pt idx="96">
                  <c:v>1</c:v>
                </c:pt>
                <c:pt idx="97">
                  <c:v>2</c:v>
                </c:pt>
                <c:pt idx="98">
                  <c:v>0</c:v>
                </c:pt>
                <c:pt idx="99">
                  <c:v>0</c:v>
                </c:pt>
                <c:pt idx="100">
                  <c:v>2</c:v>
                </c:pt>
                <c:pt idx="101">
                  <c:v>2</c:v>
                </c:pt>
                <c:pt idx="102">
                  <c:v>1</c:v>
                </c:pt>
                <c:pt idx="103">
                  <c:v>1</c:v>
                </c:pt>
                <c:pt idx="104">
                  <c:v>0</c:v>
                </c:pt>
                <c:pt idx="105">
                  <c:v>0</c:v>
                </c:pt>
                <c:pt idx="106">
                  <c:v>2</c:v>
                </c:pt>
                <c:pt idx="107">
                  <c:v>0</c:v>
                </c:pt>
                <c:pt idx="108">
                  <c:v>0</c:v>
                </c:pt>
                <c:pt idx="109">
                  <c:v>1</c:v>
                </c:pt>
                <c:pt idx="110">
                  <c:v>0</c:v>
                </c:pt>
                <c:pt idx="111">
                  <c:v>0</c:v>
                </c:pt>
                <c:pt idx="112">
                  <c:v>0</c:v>
                </c:pt>
                <c:pt idx="113">
                  <c:v>4</c:v>
                </c:pt>
                <c:pt idx="114">
                  <c:v>0</c:v>
                </c:pt>
                <c:pt idx="115">
                  <c:v>1</c:v>
                </c:pt>
                <c:pt idx="116">
                  <c:v>0</c:v>
                </c:pt>
                <c:pt idx="117">
                  <c:v>0</c:v>
                </c:pt>
                <c:pt idx="118">
                  <c:v>0</c:v>
                </c:pt>
                <c:pt idx="119">
                  <c:v>1</c:v>
                </c:pt>
                <c:pt idx="120">
                  <c:v>1</c:v>
                </c:pt>
                <c:pt idx="121">
                  <c:v>0</c:v>
                </c:pt>
                <c:pt idx="122">
                  <c:v>0</c:v>
                </c:pt>
                <c:pt idx="123">
                  <c:v>2</c:v>
                </c:pt>
                <c:pt idx="124">
                  <c:v>0</c:v>
                </c:pt>
                <c:pt idx="125">
                  <c:v>1</c:v>
                </c:pt>
                <c:pt idx="126">
                  <c:v>0</c:v>
                </c:pt>
                <c:pt idx="127">
                  <c:v>0</c:v>
                </c:pt>
                <c:pt idx="128">
                  <c:v>1</c:v>
                </c:pt>
                <c:pt idx="129">
                  <c:v>0</c:v>
                </c:pt>
                <c:pt idx="130">
                  <c:v>1</c:v>
                </c:pt>
                <c:pt idx="131">
                  <c:v>0</c:v>
                </c:pt>
                <c:pt idx="132">
                  <c:v>0</c:v>
                </c:pt>
                <c:pt idx="133">
                  <c:v>0</c:v>
                </c:pt>
                <c:pt idx="134">
                  <c:v>2</c:v>
                </c:pt>
                <c:pt idx="135">
                  <c:v>0</c:v>
                </c:pt>
                <c:pt idx="136">
                  <c:v>0</c:v>
                </c:pt>
                <c:pt idx="137">
                  <c:v>0</c:v>
                </c:pt>
                <c:pt idx="138">
                  <c:v>1</c:v>
                </c:pt>
                <c:pt idx="139">
                  <c:v>1</c:v>
                </c:pt>
                <c:pt idx="140">
                  <c:v>0</c:v>
                </c:pt>
                <c:pt idx="141">
                  <c:v>1</c:v>
                </c:pt>
                <c:pt idx="142">
                  <c:v>0</c:v>
                </c:pt>
                <c:pt idx="143">
                  <c:v>0</c:v>
                </c:pt>
                <c:pt idx="144">
                  <c:v>0</c:v>
                </c:pt>
                <c:pt idx="145">
                  <c:v>0</c:v>
                </c:pt>
                <c:pt idx="146">
                  <c:v>0</c:v>
                </c:pt>
                <c:pt idx="147">
                  <c:v>1</c:v>
                </c:pt>
                <c:pt idx="148">
                  <c:v>0</c:v>
                </c:pt>
                <c:pt idx="149">
                  <c:v>1</c:v>
                </c:pt>
                <c:pt idx="150">
                  <c:v>1</c:v>
                </c:pt>
                <c:pt idx="151">
                  <c:v>0</c:v>
                </c:pt>
                <c:pt idx="152">
                  <c:v>0</c:v>
                </c:pt>
                <c:pt idx="153">
                  <c:v>0</c:v>
                </c:pt>
                <c:pt idx="154">
                  <c:v>0</c:v>
                </c:pt>
                <c:pt idx="155">
                  <c:v>1</c:v>
                </c:pt>
                <c:pt idx="156">
                  <c:v>1</c:v>
                </c:pt>
                <c:pt idx="157">
                  <c:v>0</c:v>
                </c:pt>
                <c:pt idx="158">
                  <c:v>1</c:v>
                </c:pt>
                <c:pt idx="159">
                  <c:v>0</c:v>
                </c:pt>
                <c:pt idx="160">
                  <c:v>1</c:v>
                </c:pt>
                <c:pt idx="161">
                  <c:v>0</c:v>
                </c:pt>
                <c:pt idx="162">
                  <c:v>1</c:v>
                </c:pt>
                <c:pt idx="163">
                  <c:v>0</c:v>
                </c:pt>
                <c:pt idx="164">
                  <c:v>0</c:v>
                </c:pt>
                <c:pt idx="165">
                  <c:v>1</c:v>
                </c:pt>
                <c:pt idx="166">
                  <c:v>3</c:v>
                </c:pt>
                <c:pt idx="167">
                  <c:v>2</c:v>
                </c:pt>
                <c:pt idx="168">
                  <c:v>0</c:v>
                </c:pt>
                <c:pt idx="169">
                  <c:v>0</c:v>
                </c:pt>
                <c:pt idx="170">
                  <c:v>4</c:v>
                </c:pt>
                <c:pt idx="171">
                  <c:v>3</c:v>
                </c:pt>
                <c:pt idx="172">
                  <c:v>3</c:v>
                </c:pt>
                <c:pt idx="173">
                  <c:v>1</c:v>
                </c:pt>
                <c:pt idx="174">
                  <c:v>1</c:v>
                </c:pt>
                <c:pt idx="175">
                  <c:v>0</c:v>
                </c:pt>
                <c:pt idx="176">
                  <c:v>0</c:v>
                </c:pt>
                <c:pt idx="177">
                  <c:v>1</c:v>
                </c:pt>
                <c:pt idx="178">
                  <c:v>0</c:v>
                </c:pt>
                <c:pt idx="179">
                  <c:v>0</c:v>
                </c:pt>
                <c:pt idx="180">
                  <c:v>3</c:v>
                </c:pt>
                <c:pt idx="181">
                  <c:v>1</c:v>
                </c:pt>
                <c:pt idx="182">
                  <c:v>1</c:v>
                </c:pt>
                <c:pt idx="183">
                  <c:v>0</c:v>
                </c:pt>
                <c:pt idx="184">
                  <c:v>0</c:v>
                </c:pt>
                <c:pt idx="185">
                  <c:v>0</c:v>
                </c:pt>
                <c:pt idx="186">
                  <c:v>0</c:v>
                </c:pt>
                <c:pt idx="187">
                  <c:v>1</c:v>
                </c:pt>
                <c:pt idx="188">
                  <c:v>3</c:v>
                </c:pt>
                <c:pt idx="189">
                  <c:v>1</c:v>
                </c:pt>
                <c:pt idx="190">
                  <c:v>1</c:v>
                </c:pt>
                <c:pt idx="191">
                  <c:v>0</c:v>
                </c:pt>
                <c:pt idx="192">
                  <c:v>0</c:v>
                </c:pt>
                <c:pt idx="193">
                  <c:v>1</c:v>
                </c:pt>
                <c:pt idx="194">
                  <c:v>0</c:v>
                </c:pt>
                <c:pt idx="195">
                  <c:v>1</c:v>
                </c:pt>
                <c:pt idx="196">
                  <c:v>0</c:v>
                </c:pt>
                <c:pt idx="197">
                  <c:v>0</c:v>
                </c:pt>
                <c:pt idx="198">
                  <c:v>0</c:v>
                </c:pt>
                <c:pt idx="199">
                  <c:v>1</c:v>
                </c:pt>
                <c:pt idx="200">
                  <c:v>0</c:v>
                </c:pt>
                <c:pt idx="201">
                  <c:v>2</c:v>
                </c:pt>
                <c:pt idx="202">
                  <c:v>2</c:v>
                </c:pt>
                <c:pt idx="203">
                  <c:v>2</c:v>
                </c:pt>
                <c:pt idx="204">
                  <c:v>0</c:v>
                </c:pt>
                <c:pt idx="205">
                  <c:v>1</c:v>
                </c:pt>
                <c:pt idx="206">
                  <c:v>0</c:v>
                </c:pt>
                <c:pt idx="207">
                  <c:v>0</c:v>
                </c:pt>
                <c:pt idx="208">
                  <c:v>3</c:v>
                </c:pt>
                <c:pt idx="209">
                  <c:v>0</c:v>
                </c:pt>
                <c:pt idx="210">
                  <c:v>0</c:v>
                </c:pt>
                <c:pt idx="211">
                  <c:v>1</c:v>
                </c:pt>
                <c:pt idx="212">
                  <c:v>0</c:v>
                </c:pt>
                <c:pt idx="213">
                  <c:v>1</c:v>
                </c:pt>
                <c:pt idx="214">
                  <c:v>0</c:v>
                </c:pt>
                <c:pt idx="215">
                  <c:v>1</c:v>
                </c:pt>
                <c:pt idx="216">
                  <c:v>1</c:v>
                </c:pt>
                <c:pt idx="217">
                  <c:v>0</c:v>
                </c:pt>
                <c:pt idx="218">
                  <c:v>0</c:v>
                </c:pt>
                <c:pt idx="219">
                  <c:v>1</c:v>
                </c:pt>
                <c:pt idx="220">
                  <c:v>0</c:v>
                </c:pt>
                <c:pt idx="221">
                  <c:v>0</c:v>
                </c:pt>
                <c:pt idx="222">
                  <c:v>1</c:v>
                </c:pt>
                <c:pt idx="223">
                  <c:v>0</c:v>
                </c:pt>
                <c:pt idx="224">
                  <c:v>0</c:v>
                </c:pt>
                <c:pt idx="225">
                  <c:v>0</c:v>
                </c:pt>
                <c:pt idx="226">
                  <c:v>2</c:v>
                </c:pt>
                <c:pt idx="227">
                  <c:v>2</c:v>
                </c:pt>
                <c:pt idx="228">
                  <c:v>1</c:v>
                </c:pt>
                <c:pt idx="229">
                  <c:v>0</c:v>
                </c:pt>
                <c:pt idx="230">
                  <c:v>2</c:v>
                </c:pt>
                <c:pt idx="231">
                  <c:v>1</c:v>
                </c:pt>
                <c:pt idx="232">
                  <c:v>1</c:v>
                </c:pt>
                <c:pt idx="233">
                  <c:v>0</c:v>
                </c:pt>
                <c:pt idx="234">
                  <c:v>1</c:v>
                </c:pt>
                <c:pt idx="235">
                  <c:v>1</c:v>
                </c:pt>
                <c:pt idx="236">
                  <c:v>0</c:v>
                </c:pt>
                <c:pt idx="237">
                  <c:v>0</c:v>
                </c:pt>
                <c:pt idx="238">
                  <c:v>1</c:v>
                </c:pt>
                <c:pt idx="239">
                  <c:v>4</c:v>
                </c:pt>
                <c:pt idx="240">
                  <c:v>2</c:v>
                </c:pt>
                <c:pt idx="241">
                  <c:v>1</c:v>
                </c:pt>
                <c:pt idx="242">
                  <c:v>3</c:v>
                </c:pt>
                <c:pt idx="243">
                  <c:v>2</c:v>
                </c:pt>
                <c:pt idx="244">
                  <c:v>1</c:v>
                </c:pt>
                <c:pt idx="245">
                  <c:v>0</c:v>
                </c:pt>
                <c:pt idx="246">
                  <c:v>0</c:v>
                </c:pt>
                <c:pt idx="247">
                  <c:v>0</c:v>
                </c:pt>
                <c:pt idx="248">
                  <c:v>0</c:v>
                </c:pt>
                <c:pt idx="249">
                  <c:v>1</c:v>
                </c:pt>
                <c:pt idx="250">
                  <c:v>0</c:v>
                </c:pt>
                <c:pt idx="251">
                  <c:v>0</c:v>
                </c:pt>
                <c:pt idx="252">
                  <c:v>1</c:v>
                </c:pt>
                <c:pt idx="253">
                  <c:v>0</c:v>
                </c:pt>
                <c:pt idx="254">
                  <c:v>0</c:v>
                </c:pt>
                <c:pt idx="255">
                  <c:v>1</c:v>
                </c:pt>
                <c:pt idx="256">
                  <c:v>1</c:v>
                </c:pt>
                <c:pt idx="257">
                  <c:v>0</c:v>
                </c:pt>
                <c:pt idx="258">
                  <c:v>0</c:v>
                </c:pt>
                <c:pt idx="259">
                  <c:v>0</c:v>
                </c:pt>
                <c:pt idx="260">
                  <c:v>0</c:v>
                </c:pt>
                <c:pt idx="261">
                  <c:v>0</c:v>
                </c:pt>
                <c:pt idx="262">
                  <c:v>0</c:v>
                </c:pt>
                <c:pt idx="263">
                  <c:v>0</c:v>
                </c:pt>
                <c:pt idx="264">
                  <c:v>1</c:v>
                </c:pt>
                <c:pt idx="265">
                  <c:v>0</c:v>
                </c:pt>
                <c:pt idx="266">
                  <c:v>0</c:v>
                </c:pt>
                <c:pt idx="267">
                  <c:v>1</c:v>
                </c:pt>
                <c:pt idx="268">
                  <c:v>0</c:v>
                </c:pt>
                <c:pt idx="269">
                  <c:v>0</c:v>
                </c:pt>
                <c:pt idx="270">
                  <c:v>0</c:v>
                </c:pt>
                <c:pt idx="271">
                  <c:v>2</c:v>
                </c:pt>
                <c:pt idx="272">
                  <c:v>0</c:v>
                </c:pt>
                <c:pt idx="273">
                  <c:v>3</c:v>
                </c:pt>
                <c:pt idx="274">
                  <c:v>2</c:v>
                </c:pt>
                <c:pt idx="275">
                  <c:v>1</c:v>
                </c:pt>
                <c:pt idx="276">
                  <c:v>0</c:v>
                </c:pt>
                <c:pt idx="277">
                  <c:v>1</c:v>
                </c:pt>
                <c:pt idx="278">
                  <c:v>2</c:v>
                </c:pt>
                <c:pt idx="279">
                  <c:v>2</c:v>
                </c:pt>
                <c:pt idx="280">
                  <c:v>0</c:v>
                </c:pt>
                <c:pt idx="281">
                  <c:v>0</c:v>
                </c:pt>
                <c:pt idx="282">
                  <c:v>1</c:v>
                </c:pt>
                <c:pt idx="283">
                  <c:v>1</c:v>
                </c:pt>
                <c:pt idx="284">
                  <c:v>1</c:v>
                </c:pt>
                <c:pt idx="285">
                  <c:v>0</c:v>
                </c:pt>
              </c:numCache>
            </c:numRef>
          </c:val>
          <c:smooth val="0"/>
          <c:extLst>
            <c:ext xmlns:c16="http://schemas.microsoft.com/office/drawing/2014/chart" uri="{C3380CC4-5D6E-409C-BE32-E72D297353CC}">
              <c16:uniqueId val="{00000000-4933-4638-B1D9-5542883F91A3}"/>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1-4933-4638-B1D9-5542883F91A3}"/>
            </c:ext>
          </c:extLst>
        </c:ser>
        <c:dLbls>
          <c:showLegendKey val="0"/>
          <c:showVal val="0"/>
          <c:showCatName val="0"/>
          <c:showSerName val="0"/>
          <c:showPercent val="0"/>
          <c:showBubbleSize val="0"/>
        </c:dLbls>
        <c:smooth val="0"/>
        <c:axId val="164557488"/>
        <c:axId val="164561424"/>
      </c:lineChart>
      <c:dateAx>
        <c:axId val="164557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4561424"/>
        <c:crosses val="autoZero"/>
        <c:auto val="1"/>
        <c:lblOffset val="100"/>
        <c:baseTimeUnit val="days"/>
      </c:dateAx>
      <c:valAx>
        <c:axId val="16456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455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NEO</c:v>
                </c:pt>
              </c:strCache>
            </c:strRef>
          </c:tx>
          <c:spPr>
            <a:solidFill>
              <a:schemeClr val="accent1"/>
            </a:solidFill>
            <a:ln>
              <a:noFill/>
            </a:ln>
            <a:effectLst/>
          </c:spPr>
          <c:invertIfNegative val="0"/>
          <c:cat>
            <c:strRef>
              <c:f>Sheet1!$A$2:$A$8</c:f>
              <c:strCache>
                <c:ptCount val="7"/>
                <c:pt idx="0">
                  <c:v>Event</c:v>
                </c:pt>
                <c:pt idx="1">
                  <c:v>Link</c:v>
                </c:pt>
                <c:pt idx="2">
                  <c:v>Photo</c:v>
                </c:pt>
                <c:pt idx="3">
                  <c:v>Status</c:v>
                </c:pt>
                <c:pt idx="4">
                  <c:v>YouTube Video</c:v>
                </c:pt>
                <c:pt idx="5">
                  <c:v>Live Video</c:v>
                </c:pt>
                <c:pt idx="6">
                  <c:v>Video</c:v>
                </c:pt>
              </c:strCache>
            </c:strRef>
          </c:cat>
          <c:val>
            <c:numRef>
              <c:f>Sheet1!$B$2:$B$8</c:f>
              <c:numCache>
                <c:formatCode>General</c:formatCode>
                <c:ptCount val="7"/>
                <c:pt idx="0">
                  <c:v>1.3485812924803</c:v>
                </c:pt>
                <c:pt idx="1">
                  <c:v>4.0607592203490004</c:v>
                </c:pt>
                <c:pt idx="2">
                  <c:v>3.4394363830816999</c:v>
                </c:pt>
                <c:pt idx="3">
                  <c:v>2.5854791428566002</c:v>
                </c:pt>
                <c:pt idx="4">
                  <c:v>0.97467635702929001</c:v>
                </c:pt>
                <c:pt idx="5">
                  <c:v>0</c:v>
                </c:pt>
                <c:pt idx="6">
                  <c:v>0</c:v>
                </c:pt>
              </c:numCache>
            </c:numRef>
          </c:val>
          <c:extLst>
            <c:ext xmlns:c16="http://schemas.microsoft.com/office/drawing/2014/chart" uri="{C3380CC4-5D6E-409C-BE32-E72D297353CC}">
              <c16:uniqueId val="{00000000-EEC5-4A2A-BF2D-AFAE5E859B07}"/>
            </c:ext>
          </c:extLst>
        </c:ser>
        <c:ser>
          <c:idx val="1"/>
          <c:order val="1"/>
          <c:tx>
            <c:strRef>
              <c:f>Sheet1!$C$1</c:f>
              <c:strCache>
                <c:ptCount val="1"/>
                <c:pt idx="0">
                  <c:v>NEO - Smart Economy</c:v>
                </c:pt>
              </c:strCache>
            </c:strRef>
          </c:tx>
          <c:spPr>
            <a:solidFill>
              <a:schemeClr val="accent2"/>
            </a:solidFill>
            <a:ln>
              <a:noFill/>
            </a:ln>
            <a:effectLst/>
          </c:spPr>
          <c:invertIfNegative val="0"/>
          <c:cat>
            <c:strRef>
              <c:f>Sheet1!$A$2:$A$8</c:f>
              <c:strCache>
                <c:ptCount val="7"/>
                <c:pt idx="0">
                  <c:v>Event</c:v>
                </c:pt>
                <c:pt idx="1">
                  <c:v>Link</c:v>
                </c:pt>
                <c:pt idx="2">
                  <c:v>Photo</c:v>
                </c:pt>
                <c:pt idx="3">
                  <c:v>Status</c:v>
                </c:pt>
                <c:pt idx="4">
                  <c:v>YouTube Video</c:v>
                </c:pt>
                <c:pt idx="5">
                  <c:v>Live Video</c:v>
                </c:pt>
                <c:pt idx="6">
                  <c:v>Video</c:v>
                </c:pt>
              </c:strCache>
            </c:strRef>
          </c:cat>
          <c:val>
            <c:numRef>
              <c:f>Sheet1!$C$2:$C$8</c:f>
              <c:numCache>
                <c:formatCode>General</c:formatCode>
                <c:ptCount val="7"/>
                <c:pt idx="1">
                  <c:v>1.9211885753318999E-2</c:v>
                </c:pt>
                <c:pt idx="3">
                  <c:v>0</c:v>
                </c:pt>
                <c:pt idx="4">
                  <c:v>0</c:v>
                </c:pt>
                <c:pt idx="6">
                  <c:v>0.47497560702253</c:v>
                </c:pt>
              </c:numCache>
            </c:numRef>
          </c:val>
          <c:extLst>
            <c:ext xmlns:c16="http://schemas.microsoft.com/office/drawing/2014/chart" uri="{C3380CC4-5D6E-409C-BE32-E72D297353CC}">
              <c16:uniqueId val="{00000001-EEC5-4A2A-BF2D-AFAE5E859B07}"/>
            </c:ext>
          </c:extLst>
        </c:ser>
        <c:dLbls>
          <c:showLegendKey val="0"/>
          <c:showVal val="0"/>
          <c:showCatName val="0"/>
          <c:showSerName val="0"/>
          <c:showPercent val="0"/>
          <c:showBubbleSize val="0"/>
        </c:dLbls>
        <c:gapWidth val="219"/>
        <c:overlap val="-27"/>
        <c:axId val="370596288"/>
        <c:axId val="370599896"/>
      </c:barChart>
      <c:catAx>
        <c:axId val="370596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599896"/>
        <c:crosses val="autoZero"/>
        <c:auto val="1"/>
        <c:lblAlgn val="ctr"/>
        <c:lblOffset val="100"/>
        <c:noMultiLvlLbl val="0"/>
      </c:catAx>
      <c:valAx>
        <c:axId val="37059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59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NEO - Smart Economy</c:v>
                </c:pt>
                <c:pt idx="1">
                  <c:v>NEO</c:v>
                </c:pt>
              </c:strCache>
            </c:strRef>
          </c:cat>
          <c:val>
            <c:numRef>
              <c:f>Sheet1!$A$2:$B$2</c:f>
              <c:numCache>
                <c:formatCode>General</c:formatCode>
                <c:ptCount val="2"/>
                <c:pt idx="0">
                  <c:v>49170</c:v>
                </c:pt>
                <c:pt idx="1">
                  <c:v>24481</c:v>
                </c:pt>
              </c:numCache>
            </c:numRef>
          </c:val>
          <c:extLst>
            <c:ext xmlns:c16="http://schemas.microsoft.com/office/drawing/2014/chart" uri="{C3380CC4-5D6E-409C-BE32-E72D297353CC}">
              <c16:uniqueId val="{00000000-BD11-4097-ADBF-F61F5E3CF2E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1</c:v>
                </c:pt>
                <c:pt idx="180">
                  <c:v>1</c:v>
                </c:pt>
                <c:pt idx="181">
                  <c:v>1</c:v>
                </c:pt>
                <c:pt idx="182">
                  <c:v>1</c:v>
                </c:pt>
                <c:pt idx="183">
                  <c:v>1</c:v>
                </c:pt>
                <c:pt idx="184">
                  <c:v>1</c:v>
                </c:pt>
                <c:pt idx="185">
                  <c:v>1</c:v>
                </c:pt>
                <c:pt idx="186">
                  <c:v>1</c:v>
                </c:pt>
                <c:pt idx="187">
                  <c:v>1</c:v>
                </c:pt>
                <c:pt idx="188">
                  <c:v>1</c:v>
                </c:pt>
                <c:pt idx="189">
                  <c:v>1</c:v>
                </c:pt>
                <c:pt idx="190">
                  <c:v>1</c:v>
                </c:pt>
                <c:pt idx="191">
                  <c:v>1</c:v>
                </c:pt>
                <c:pt idx="192">
                  <c:v>1</c:v>
                </c:pt>
                <c:pt idx="193">
                  <c:v>1</c:v>
                </c:pt>
                <c:pt idx="194">
                  <c:v>1</c:v>
                </c:pt>
                <c:pt idx="195">
                  <c:v>1</c:v>
                </c:pt>
                <c:pt idx="196">
                  <c:v>1</c:v>
                </c:pt>
                <c:pt idx="197">
                  <c:v>1</c:v>
                </c:pt>
                <c:pt idx="198">
                  <c:v>3</c:v>
                </c:pt>
                <c:pt idx="199">
                  <c:v>4</c:v>
                </c:pt>
                <c:pt idx="200">
                  <c:v>4</c:v>
                </c:pt>
                <c:pt idx="201">
                  <c:v>5</c:v>
                </c:pt>
                <c:pt idx="202">
                  <c:v>5</c:v>
                </c:pt>
                <c:pt idx="203">
                  <c:v>7</c:v>
                </c:pt>
                <c:pt idx="204">
                  <c:v>7</c:v>
                </c:pt>
                <c:pt idx="205">
                  <c:v>7</c:v>
                </c:pt>
                <c:pt idx="206">
                  <c:v>7</c:v>
                </c:pt>
                <c:pt idx="207">
                  <c:v>7</c:v>
                </c:pt>
                <c:pt idx="208">
                  <c:v>7</c:v>
                </c:pt>
                <c:pt idx="209">
                  <c:v>7</c:v>
                </c:pt>
                <c:pt idx="210">
                  <c:v>8</c:v>
                </c:pt>
                <c:pt idx="211">
                  <c:v>9</c:v>
                </c:pt>
                <c:pt idx="212">
                  <c:v>10</c:v>
                </c:pt>
                <c:pt idx="213">
                  <c:v>10</c:v>
                </c:pt>
                <c:pt idx="214">
                  <c:v>16</c:v>
                </c:pt>
                <c:pt idx="215">
                  <c:v>20</c:v>
                </c:pt>
                <c:pt idx="216">
                  <c:v>22</c:v>
                </c:pt>
                <c:pt idx="217">
                  <c:v>22</c:v>
                </c:pt>
                <c:pt idx="218">
                  <c:v>23</c:v>
                </c:pt>
                <c:pt idx="219">
                  <c:v>23</c:v>
                </c:pt>
                <c:pt idx="220">
                  <c:v>23</c:v>
                </c:pt>
                <c:pt idx="221">
                  <c:v>23</c:v>
                </c:pt>
                <c:pt idx="222">
                  <c:v>23</c:v>
                </c:pt>
                <c:pt idx="223">
                  <c:v>23</c:v>
                </c:pt>
                <c:pt idx="224">
                  <c:v>23</c:v>
                </c:pt>
                <c:pt idx="225">
                  <c:v>24</c:v>
                </c:pt>
                <c:pt idx="226">
                  <c:v>24</c:v>
                </c:pt>
                <c:pt idx="227">
                  <c:v>23</c:v>
                </c:pt>
                <c:pt idx="228">
                  <c:v>26</c:v>
                </c:pt>
                <c:pt idx="229">
                  <c:v>26</c:v>
                </c:pt>
                <c:pt idx="230">
                  <c:v>29</c:v>
                </c:pt>
                <c:pt idx="231">
                  <c:v>29</c:v>
                </c:pt>
                <c:pt idx="232">
                  <c:v>29</c:v>
                </c:pt>
                <c:pt idx="233">
                  <c:v>29</c:v>
                </c:pt>
                <c:pt idx="234">
                  <c:v>29</c:v>
                </c:pt>
                <c:pt idx="235">
                  <c:v>29</c:v>
                </c:pt>
                <c:pt idx="236">
                  <c:v>29</c:v>
                </c:pt>
                <c:pt idx="237">
                  <c:v>29</c:v>
                </c:pt>
                <c:pt idx="238">
                  <c:v>29</c:v>
                </c:pt>
                <c:pt idx="239">
                  <c:v>30</c:v>
                </c:pt>
                <c:pt idx="240">
                  <c:v>30</c:v>
                </c:pt>
                <c:pt idx="241">
                  <c:v>30</c:v>
                </c:pt>
                <c:pt idx="242">
                  <c:v>30</c:v>
                </c:pt>
                <c:pt idx="243">
                  <c:v>30</c:v>
                </c:pt>
                <c:pt idx="244">
                  <c:v>32</c:v>
                </c:pt>
                <c:pt idx="245">
                  <c:v>32</c:v>
                </c:pt>
                <c:pt idx="246">
                  <c:v>32</c:v>
                </c:pt>
                <c:pt idx="247">
                  <c:v>32</c:v>
                </c:pt>
                <c:pt idx="248">
                  <c:v>32</c:v>
                </c:pt>
                <c:pt idx="249">
                  <c:v>32</c:v>
                </c:pt>
                <c:pt idx="250">
                  <c:v>32</c:v>
                </c:pt>
                <c:pt idx="251">
                  <c:v>32</c:v>
                </c:pt>
                <c:pt idx="252">
                  <c:v>33</c:v>
                </c:pt>
                <c:pt idx="253">
                  <c:v>33</c:v>
                </c:pt>
                <c:pt idx="254">
                  <c:v>33</c:v>
                </c:pt>
                <c:pt idx="255">
                  <c:v>33</c:v>
                </c:pt>
                <c:pt idx="256">
                  <c:v>34</c:v>
                </c:pt>
                <c:pt idx="257">
                  <c:v>34</c:v>
                </c:pt>
                <c:pt idx="258">
                  <c:v>34</c:v>
                </c:pt>
                <c:pt idx="259">
                  <c:v>34</c:v>
                </c:pt>
                <c:pt idx="260">
                  <c:v>34</c:v>
                </c:pt>
                <c:pt idx="261">
                  <c:v>34</c:v>
                </c:pt>
                <c:pt idx="262">
                  <c:v>34</c:v>
                </c:pt>
                <c:pt idx="263">
                  <c:v>34</c:v>
                </c:pt>
                <c:pt idx="264">
                  <c:v>34</c:v>
                </c:pt>
                <c:pt idx="265">
                  <c:v>34</c:v>
                </c:pt>
                <c:pt idx="266">
                  <c:v>34</c:v>
                </c:pt>
                <c:pt idx="267">
                  <c:v>34</c:v>
                </c:pt>
                <c:pt idx="268">
                  <c:v>34</c:v>
                </c:pt>
                <c:pt idx="269">
                  <c:v>34</c:v>
                </c:pt>
                <c:pt idx="270">
                  <c:v>34</c:v>
                </c:pt>
                <c:pt idx="271">
                  <c:v>34</c:v>
                </c:pt>
                <c:pt idx="272">
                  <c:v>34</c:v>
                </c:pt>
                <c:pt idx="273">
                  <c:v>34</c:v>
                </c:pt>
                <c:pt idx="274">
                  <c:v>34</c:v>
                </c:pt>
                <c:pt idx="275">
                  <c:v>34</c:v>
                </c:pt>
                <c:pt idx="276">
                  <c:v>34</c:v>
                </c:pt>
                <c:pt idx="277">
                  <c:v>34</c:v>
                </c:pt>
                <c:pt idx="278">
                  <c:v>34</c:v>
                </c:pt>
                <c:pt idx="279">
                  <c:v>33</c:v>
                </c:pt>
                <c:pt idx="280">
                  <c:v>33</c:v>
                </c:pt>
                <c:pt idx="281">
                  <c:v>33</c:v>
                </c:pt>
                <c:pt idx="282">
                  <c:v>33</c:v>
                </c:pt>
                <c:pt idx="283">
                  <c:v>33</c:v>
                </c:pt>
                <c:pt idx="284">
                  <c:v>33</c:v>
                </c:pt>
                <c:pt idx="285">
                  <c:v>33</c:v>
                </c:pt>
              </c:numCache>
            </c:numRef>
          </c:val>
          <c:smooth val="0"/>
          <c:extLst>
            <c:ext xmlns:c16="http://schemas.microsoft.com/office/drawing/2014/chart" uri="{C3380CC4-5D6E-409C-BE32-E72D297353CC}">
              <c16:uniqueId val="{00000000-0DEB-4DB2-8F2F-20E043B95BE2}"/>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1-0DEB-4DB2-8F2F-20E043B95BE2}"/>
            </c:ext>
          </c:extLst>
        </c:ser>
        <c:dLbls>
          <c:showLegendKey val="0"/>
          <c:showVal val="0"/>
          <c:showCatName val="0"/>
          <c:showSerName val="0"/>
          <c:showPercent val="0"/>
          <c:showBubbleSize val="0"/>
        </c:dLbls>
        <c:smooth val="0"/>
        <c:axId val="209660280"/>
        <c:axId val="209660608"/>
      </c:lineChart>
      <c:dateAx>
        <c:axId val="209660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660608"/>
        <c:crosses val="autoZero"/>
        <c:auto val="1"/>
        <c:lblOffset val="100"/>
        <c:baseTimeUnit val="days"/>
      </c:dateAx>
      <c:valAx>
        <c:axId val="20966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660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NEO</c:v>
                </c:pt>
                <c:pt idx="1">
                  <c:v>NEO - Smart Economy</c:v>
                </c:pt>
              </c:strCache>
            </c:strRef>
          </c:cat>
          <c:val>
            <c:numRef>
              <c:f>Sheet1!$B$2:$B$3</c:f>
              <c:numCache>
                <c:formatCode>General</c:formatCode>
                <c:ptCount val="2"/>
                <c:pt idx="0">
                  <c:v>42</c:v>
                </c:pt>
                <c:pt idx="1">
                  <c:v>65</c:v>
                </c:pt>
              </c:numCache>
            </c:numRef>
          </c:val>
          <c:extLst>
            <c:ext xmlns:c16="http://schemas.microsoft.com/office/drawing/2014/chart" uri="{C3380CC4-5D6E-409C-BE32-E72D297353CC}">
              <c16:uniqueId val="{00000000-21D0-4F41-8FBB-0B8E5E076480}"/>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NEO</c:v>
                </c:pt>
                <c:pt idx="1">
                  <c:v>NEO - Smart Economy</c:v>
                </c:pt>
              </c:strCache>
            </c:strRef>
          </c:cat>
          <c:val>
            <c:numRef>
              <c:f>Sheet1!$C$2:$C$3</c:f>
              <c:numCache>
                <c:formatCode>General</c:formatCode>
                <c:ptCount val="2"/>
                <c:pt idx="0">
                  <c:v>6</c:v>
                </c:pt>
                <c:pt idx="1">
                  <c:v>3</c:v>
                </c:pt>
              </c:numCache>
            </c:numRef>
          </c:val>
          <c:extLst>
            <c:ext xmlns:c16="http://schemas.microsoft.com/office/drawing/2014/chart" uri="{C3380CC4-5D6E-409C-BE32-E72D297353CC}">
              <c16:uniqueId val="{00000001-21D0-4F41-8FBB-0B8E5E076480}"/>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NEO</c:v>
                </c:pt>
                <c:pt idx="1">
                  <c:v>NEO - Smart Economy</c:v>
                </c:pt>
              </c:strCache>
            </c:strRef>
          </c:cat>
          <c:val>
            <c:numRef>
              <c:f>Sheet1!$D$2:$D$3</c:f>
              <c:numCache>
                <c:formatCode>General</c:formatCode>
                <c:ptCount val="2"/>
                <c:pt idx="0">
                  <c:v>0</c:v>
                </c:pt>
                <c:pt idx="1">
                  <c:v>10</c:v>
                </c:pt>
              </c:numCache>
            </c:numRef>
          </c:val>
          <c:extLst>
            <c:ext xmlns:c16="http://schemas.microsoft.com/office/drawing/2014/chart" uri="{C3380CC4-5D6E-409C-BE32-E72D297353CC}">
              <c16:uniqueId val="{00000002-21D0-4F41-8FBB-0B8E5E076480}"/>
            </c:ext>
          </c:extLst>
        </c:ser>
        <c:dLbls>
          <c:showLegendKey val="0"/>
          <c:showVal val="0"/>
          <c:showCatName val="0"/>
          <c:showSerName val="0"/>
          <c:showPercent val="0"/>
          <c:showBubbleSize val="0"/>
        </c:dLbls>
        <c:gapWidth val="150"/>
        <c:overlap val="100"/>
        <c:axId val="209666184"/>
        <c:axId val="209663560"/>
      </c:barChart>
      <c:catAx>
        <c:axId val="209666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663560"/>
        <c:crosses val="autoZero"/>
        <c:auto val="1"/>
        <c:lblAlgn val="ctr"/>
        <c:lblOffset val="100"/>
        <c:noMultiLvlLbl val="0"/>
      </c:catAx>
      <c:valAx>
        <c:axId val="209663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66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Sheet1!$A$2:$A$3</c:f>
              <c:strCache>
                <c:ptCount val="2"/>
                <c:pt idx="0">
                  <c:v>NEO</c:v>
                </c:pt>
                <c:pt idx="1">
                  <c:v>NEO - Smart Economy</c:v>
                </c:pt>
              </c:strCache>
            </c:strRef>
          </c:cat>
          <c:val>
            <c:numRef>
              <c:f>Sheet1!$B$2:$B$3</c:f>
              <c:numCache>
                <c:formatCode>General</c:formatCode>
                <c:ptCount val="2"/>
                <c:pt idx="0">
                  <c:v>3020</c:v>
                </c:pt>
                <c:pt idx="1">
                  <c:v>11329</c:v>
                </c:pt>
              </c:numCache>
            </c:numRef>
          </c:val>
          <c:extLst>
            <c:ext xmlns:c16="http://schemas.microsoft.com/office/drawing/2014/chart" uri="{C3380CC4-5D6E-409C-BE32-E72D297353CC}">
              <c16:uniqueId val="{00000000-0CF6-4C41-8603-330851B3DCC1}"/>
            </c:ext>
          </c:extLst>
        </c:ser>
        <c:dLbls>
          <c:showLegendKey val="0"/>
          <c:showVal val="0"/>
          <c:showCatName val="0"/>
          <c:showSerName val="0"/>
          <c:showPercent val="0"/>
          <c:showBubbleSize val="0"/>
        </c:dLbls>
        <c:gapWidth val="219"/>
        <c:overlap val="-27"/>
        <c:axId val="209658968"/>
        <c:axId val="209659296"/>
      </c:barChart>
      <c:catAx>
        <c:axId val="209658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659296"/>
        <c:crosses val="autoZero"/>
        <c:auto val="1"/>
        <c:lblAlgn val="ctr"/>
        <c:lblOffset val="100"/>
        <c:noMultiLvlLbl val="0"/>
      </c:catAx>
      <c:valAx>
        <c:axId val="20965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65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1</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0-F1B4-47D1-938B-42F4247DBC05}"/>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1</c:v>
                </c:pt>
                <c:pt idx="103">
                  <c:v>0</c:v>
                </c:pt>
                <c:pt idx="104">
                  <c:v>0</c:v>
                </c:pt>
                <c:pt idx="105">
                  <c:v>0</c:v>
                </c:pt>
                <c:pt idx="106">
                  <c:v>0</c:v>
                </c:pt>
                <c:pt idx="107">
                  <c:v>0</c:v>
                </c:pt>
                <c:pt idx="108">
                  <c:v>0</c:v>
                </c:pt>
                <c:pt idx="109">
                  <c:v>0</c:v>
                </c:pt>
                <c:pt idx="110">
                  <c:v>0</c:v>
                </c:pt>
                <c:pt idx="111">
                  <c:v>0</c:v>
                </c:pt>
                <c:pt idx="112">
                  <c:v>0</c:v>
                </c:pt>
                <c:pt idx="113">
                  <c:v>0</c:v>
                </c:pt>
                <c:pt idx="114">
                  <c:v>1</c:v>
                </c:pt>
                <c:pt idx="115">
                  <c:v>0</c:v>
                </c:pt>
                <c:pt idx="116">
                  <c:v>0</c:v>
                </c:pt>
                <c:pt idx="117">
                  <c:v>0</c:v>
                </c:pt>
                <c:pt idx="118">
                  <c:v>0</c:v>
                </c:pt>
                <c:pt idx="119">
                  <c:v>0</c:v>
                </c:pt>
                <c:pt idx="120">
                  <c:v>0</c:v>
                </c:pt>
                <c:pt idx="121">
                  <c:v>0</c:v>
                </c:pt>
                <c:pt idx="122">
                  <c:v>0</c:v>
                </c:pt>
                <c:pt idx="123">
                  <c:v>0</c:v>
                </c:pt>
                <c:pt idx="124">
                  <c:v>1</c:v>
                </c:pt>
                <c:pt idx="125">
                  <c:v>0</c:v>
                </c:pt>
                <c:pt idx="126">
                  <c:v>0</c:v>
                </c:pt>
                <c:pt idx="127">
                  <c:v>0</c:v>
                </c:pt>
                <c:pt idx="128">
                  <c:v>0</c:v>
                </c:pt>
                <c:pt idx="129">
                  <c:v>1</c:v>
                </c:pt>
                <c:pt idx="130">
                  <c:v>0</c:v>
                </c:pt>
                <c:pt idx="131">
                  <c:v>0</c:v>
                </c:pt>
                <c:pt idx="132">
                  <c:v>0</c:v>
                </c:pt>
                <c:pt idx="133">
                  <c:v>1</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1</c:v>
                </c:pt>
                <c:pt idx="176">
                  <c:v>0</c:v>
                </c:pt>
                <c:pt idx="177">
                  <c:v>1</c:v>
                </c:pt>
                <c:pt idx="178">
                  <c:v>0</c:v>
                </c:pt>
                <c:pt idx="179">
                  <c:v>1</c:v>
                </c:pt>
                <c:pt idx="180">
                  <c:v>0</c:v>
                </c:pt>
                <c:pt idx="181">
                  <c:v>0</c:v>
                </c:pt>
                <c:pt idx="182">
                  <c:v>0</c:v>
                </c:pt>
                <c:pt idx="183">
                  <c:v>0</c:v>
                </c:pt>
                <c:pt idx="184">
                  <c:v>1</c:v>
                </c:pt>
                <c:pt idx="185">
                  <c:v>0</c:v>
                </c:pt>
                <c:pt idx="186">
                  <c:v>0</c:v>
                </c:pt>
                <c:pt idx="187">
                  <c:v>1</c:v>
                </c:pt>
                <c:pt idx="188">
                  <c:v>0</c:v>
                </c:pt>
                <c:pt idx="189">
                  <c:v>0</c:v>
                </c:pt>
                <c:pt idx="190">
                  <c:v>0</c:v>
                </c:pt>
                <c:pt idx="191">
                  <c:v>0</c:v>
                </c:pt>
                <c:pt idx="192">
                  <c:v>0</c:v>
                </c:pt>
                <c:pt idx="193">
                  <c:v>0</c:v>
                </c:pt>
                <c:pt idx="194">
                  <c:v>0</c:v>
                </c:pt>
                <c:pt idx="195">
                  <c:v>0</c:v>
                </c:pt>
                <c:pt idx="196">
                  <c:v>1</c:v>
                </c:pt>
                <c:pt idx="197">
                  <c:v>0</c:v>
                </c:pt>
                <c:pt idx="198">
                  <c:v>0</c:v>
                </c:pt>
                <c:pt idx="199">
                  <c:v>0</c:v>
                </c:pt>
                <c:pt idx="200">
                  <c:v>0</c:v>
                </c:pt>
                <c:pt idx="201">
                  <c:v>0</c:v>
                </c:pt>
                <c:pt idx="202">
                  <c:v>1</c:v>
                </c:pt>
                <c:pt idx="203">
                  <c:v>0</c:v>
                </c:pt>
                <c:pt idx="204">
                  <c:v>0</c:v>
                </c:pt>
                <c:pt idx="205">
                  <c:v>0</c:v>
                </c:pt>
                <c:pt idx="206">
                  <c:v>0</c:v>
                </c:pt>
                <c:pt idx="207">
                  <c:v>0</c:v>
                </c:pt>
                <c:pt idx="208">
                  <c:v>0</c:v>
                </c:pt>
                <c:pt idx="209">
                  <c:v>0</c:v>
                </c:pt>
                <c:pt idx="210">
                  <c:v>0</c:v>
                </c:pt>
                <c:pt idx="211">
                  <c:v>0</c:v>
                </c:pt>
                <c:pt idx="212">
                  <c:v>1</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1</c:v>
                </c:pt>
                <c:pt idx="234">
                  <c:v>0</c:v>
                </c:pt>
                <c:pt idx="235">
                  <c:v>0</c:v>
                </c:pt>
                <c:pt idx="236">
                  <c:v>0</c:v>
                </c:pt>
                <c:pt idx="237">
                  <c:v>0</c:v>
                </c:pt>
                <c:pt idx="238">
                  <c:v>0</c:v>
                </c:pt>
                <c:pt idx="239">
                  <c:v>1</c:v>
                </c:pt>
                <c:pt idx="240">
                  <c:v>0</c:v>
                </c:pt>
                <c:pt idx="241">
                  <c:v>0</c:v>
                </c:pt>
                <c:pt idx="242">
                  <c:v>0</c:v>
                </c:pt>
                <c:pt idx="243">
                  <c:v>1</c:v>
                </c:pt>
                <c:pt idx="244">
                  <c:v>0</c:v>
                </c:pt>
                <c:pt idx="245">
                  <c:v>1</c:v>
                </c:pt>
                <c:pt idx="246">
                  <c:v>0</c:v>
                </c:pt>
                <c:pt idx="247">
                  <c:v>0</c:v>
                </c:pt>
                <c:pt idx="248">
                  <c:v>0</c:v>
                </c:pt>
                <c:pt idx="249">
                  <c:v>0</c:v>
                </c:pt>
                <c:pt idx="250">
                  <c:v>0</c:v>
                </c:pt>
                <c:pt idx="251">
                  <c:v>0</c:v>
                </c:pt>
                <c:pt idx="252">
                  <c:v>0</c:v>
                </c:pt>
                <c:pt idx="253">
                  <c:v>0</c:v>
                </c:pt>
                <c:pt idx="254">
                  <c:v>0</c:v>
                </c:pt>
                <c:pt idx="255">
                  <c:v>1</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1</c:v>
                </c:pt>
                <c:pt idx="270">
                  <c:v>0</c:v>
                </c:pt>
                <c:pt idx="271">
                  <c:v>0</c:v>
                </c:pt>
                <c:pt idx="272">
                  <c:v>0</c:v>
                </c:pt>
                <c:pt idx="273">
                  <c:v>0</c:v>
                </c:pt>
                <c:pt idx="274">
                  <c:v>0</c:v>
                </c:pt>
                <c:pt idx="275">
                  <c:v>0</c:v>
                </c:pt>
                <c:pt idx="276">
                  <c:v>0</c:v>
                </c:pt>
                <c:pt idx="277">
                  <c:v>0</c:v>
                </c:pt>
                <c:pt idx="278">
                  <c:v>0</c:v>
                </c:pt>
                <c:pt idx="279">
                  <c:v>0</c:v>
                </c:pt>
                <c:pt idx="280">
                  <c:v>0</c:v>
                </c:pt>
                <c:pt idx="281">
                  <c:v>1</c:v>
                </c:pt>
                <c:pt idx="282">
                  <c:v>0</c:v>
                </c:pt>
                <c:pt idx="283">
                  <c:v>1</c:v>
                </c:pt>
                <c:pt idx="284">
                  <c:v>0</c:v>
                </c:pt>
                <c:pt idx="285">
                  <c:v>0</c:v>
                </c:pt>
              </c:numCache>
            </c:numRef>
          </c:val>
          <c:smooth val="0"/>
          <c:extLst>
            <c:ext xmlns:c16="http://schemas.microsoft.com/office/drawing/2014/chart" uri="{C3380CC4-5D6E-409C-BE32-E72D297353CC}">
              <c16:uniqueId val="{00000001-F1B4-47D1-938B-42F4247DBC05}"/>
            </c:ext>
          </c:extLst>
        </c:ser>
        <c:dLbls>
          <c:showLegendKey val="0"/>
          <c:showVal val="0"/>
          <c:showCatName val="0"/>
          <c:showSerName val="0"/>
          <c:showPercent val="0"/>
          <c:showBubbleSize val="0"/>
        </c:dLbls>
        <c:smooth val="0"/>
        <c:axId val="209674712"/>
        <c:axId val="209673728"/>
      </c:lineChart>
      <c:dateAx>
        <c:axId val="209674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673728"/>
        <c:crosses val="autoZero"/>
        <c:auto val="1"/>
        <c:lblOffset val="100"/>
        <c:baseTimeUnit val="days"/>
      </c:dateAx>
      <c:valAx>
        <c:axId val="20967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67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Event</c:v>
                </c:pt>
                <c:pt idx="1">
                  <c:v>Link</c:v>
                </c:pt>
                <c:pt idx="2">
                  <c:v>Live Video</c:v>
                </c:pt>
                <c:pt idx="3">
                  <c:v>Photo</c:v>
                </c:pt>
                <c:pt idx="4">
                  <c:v>Status</c:v>
                </c:pt>
                <c:pt idx="5">
                  <c:v>Video</c:v>
                </c:pt>
                <c:pt idx="6">
                  <c:v>YouTube Video</c:v>
                </c:pt>
              </c:strCache>
            </c:strRef>
          </c:cat>
          <c:val>
            <c:numRef>
              <c:f>Sheet1!$A$2:$G$2</c:f>
              <c:numCache>
                <c:formatCode>General</c:formatCode>
                <c:ptCount val="7"/>
                <c:pt idx="0">
                  <c:v>4</c:v>
                </c:pt>
                <c:pt idx="1">
                  <c:v>63</c:v>
                </c:pt>
                <c:pt idx="2">
                  <c:v>1</c:v>
                </c:pt>
                <c:pt idx="3">
                  <c:v>31</c:v>
                </c:pt>
                <c:pt idx="4">
                  <c:v>5</c:v>
                </c:pt>
                <c:pt idx="5">
                  <c:v>20</c:v>
                </c:pt>
                <c:pt idx="6">
                  <c:v>2</c:v>
                </c:pt>
              </c:numCache>
            </c:numRef>
          </c:val>
          <c:extLst>
            <c:ext xmlns:c16="http://schemas.microsoft.com/office/drawing/2014/chart" uri="{C3380CC4-5D6E-409C-BE32-E72D297353CC}">
              <c16:uniqueId val="{00000000-8BDF-49D4-830A-B6EBBA0EEF7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5F35D-8462-4893-8E96-E18F154009AC}"/>
              </a:ext>
            </a:extLst>
          </p:cNvPr>
          <p:cNvSpPr>
            <a:spLocks noGrp="1"/>
          </p:cNvSpPr>
          <p:nvPr>
            <p:ph type="ctrTitle"/>
          </p:nvPr>
        </p:nvSpPr>
        <p:spPr/>
        <p:txBody>
          <a:bodyPr/>
          <a:lstStyle/>
          <a:p>
            <a:r>
              <a:rPr lang="en-US"/>
              <a:t>NEO Facebook  Analysis</a:t>
            </a:r>
          </a:p>
        </p:txBody>
      </p:sp>
      <p:sp>
        <p:nvSpPr>
          <p:cNvPr id="3" name="Subtitle 2">
            <a:extLst>
              <a:ext uri="{FF2B5EF4-FFF2-40B4-BE49-F238E27FC236}">
                <a16:creationId xmlns:a16="http://schemas.microsoft.com/office/drawing/2014/main" id="{A2CD8FA5-FD62-4917-A2B8-AB073ADE099C}"/>
              </a:ext>
            </a:extLst>
          </p:cNvPr>
          <p:cNvSpPr>
            <a:spLocks noGrp="1"/>
          </p:cNvSpPr>
          <p:nvPr>
            <p:ph type="subTitle" idx="1"/>
          </p:nvPr>
        </p:nvSpPr>
        <p:spPr/>
        <p:txBody>
          <a:bodyPr/>
          <a:lstStyle/>
          <a:p>
            <a:r>
              <a:rPr lang="en-US"/>
              <a:t>Hs-Osnabrueck</a:t>
            </a:r>
          </a:p>
        </p:txBody>
      </p:sp>
    </p:spTree>
    <p:extLst>
      <p:ext uri="{BB962C8B-B14F-4D97-AF65-F5344CB8AC3E}">
        <p14:creationId xmlns:p14="http://schemas.microsoft.com/office/powerpoint/2010/main" val="815907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95FF1-5F54-4743-83A3-2913CBACDAC2}"/>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54F29FC-7E52-4E3F-9F9D-510CACA68FAC}"/>
              </a:ext>
            </a:extLst>
          </p:cNvPr>
          <p:cNvGraphicFramePr>
            <a:graphicFrameLocks noGrp="1"/>
          </p:cNvGraphicFramePr>
          <p:nvPr>
            <p:ph type="tbl" sz="quarter" idx="13"/>
            <p:extLst>
              <p:ext uri="{D42A27DB-BD31-4B8C-83A1-F6EECF244321}">
                <p14:modId xmlns:p14="http://schemas.microsoft.com/office/powerpoint/2010/main" val="1347235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41909">
                  <a:extLst>
                    <a:ext uri="{9D8B030D-6E8A-4147-A177-3AD203B41FA5}">
                      <a16:colId xmlns:a16="http://schemas.microsoft.com/office/drawing/2014/main" val="2241403361"/>
                    </a:ext>
                  </a:extLst>
                </a:gridCol>
                <a:gridCol w="329184">
                  <a:extLst>
                    <a:ext uri="{9D8B030D-6E8A-4147-A177-3AD203B41FA5}">
                      <a16:colId xmlns:a16="http://schemas.microsoft.com/office/drawing/2014/main" val="2935607018"/>
                    </a:ext>
                  </a:extLst>
                </a:gridCol>
                <a:gridCol w="329184">
                  <a:extLst>
                    <a:ext uri="{9D8B030D-6E8A-4147-A177-3AD203B41FA5}">
                      <a16:colId xmlns:a16="http://schemas.microsoft.com/office/drawing/2014/main" val="3108407580"/>
                    </a:ext>
                  </a:extLst>
                </a:gridCol>
                <a:gridCol w="329184">
                  <a:extLst>
                    <a:ext uri="{9D8B030D-6E8A-4147-A177-3AD203B41FA5}">
                      <a16:colId xmlns:a16="http://schemas.microsoft.com/office/drawing/2014/main" val="3013389760"/>
                    </a:ext>
                  </a:extLst>
                </a:gridCol>
                <a:gridCol w="329184">
                  <a:extLst>
                    <a:ext uri="{9D8B030D-6E8A-4147-A177-3AD203B41FA5}">
                      <a16:colId xmlns:a16="http://schemas.microsoft.com/office/drawing/2014/main" val="1236669351"/>
                    </a:ext>
                  </a:extLst>
                </a:gridCol>
                <a:gridCol w="329184">
                  <a:extLst>
                    <a:ext uri="{9D8B030D-6E8A-4147-A177-3AD203B41FA5}">
                      <a16:colId xmlns:a16="http://schemas.microsoft.com/office/drawing/2014/main" val="4099738808"/>
                    </a:ext>
                  </a:extLst>
                </a:gridCol>
                <a:gridCol w="329184">
                  <a:extLst>
                    <a:ext uri="{9D8B030D-6E8A-4147-A177-3AD203B41FA5}">
                      <a16:colId xmlns:a16="http://schemas.microsoft.com/office/drawing/2014/main" val="1795659047"/>
                    </a:ext>
                  </a:extLst>
                </a:gridCol>
                <a:gridCol w="329184">
                  <a:extLst>
                    <a:ext uri="{9D8B030D-6E8A-4147-A177-3AD203B41FA5}">
                      <a16:colId xmlns:a16="http://schemas.microsoft.com/office/drawing/2014/main" val="3667353155"/>
                    </a:ext>
                  </a:extLst>
                </a:gridCol>
                <a:gridCol w="329184">
                  <a:extLst>
                    <a:ext uri="{9D8B030D-6E8A-4147-A177-3AD203B41FA5}">
                      <a16:colId xmlns:a16="http://schemas.microsoft.com/office/drawing/2014/main" val="4235375715"/>
                    </a:ext>
                  </a:extLst>
                </a:gridCol>
                <a:gridCol w="329184">
                  <a:extLst>
                    <a:ext uri="{9D8B030D-6E8A-4147-A177-3AD203B41FA5}">
                      <a16:colId xmlns:a16="http://schemas.microsoft.com/office/drawing/2014/main" val="3151447012"/>
                    </a:ext>
                  </a:extLst>
                </a:gridCol>
                <a:gridCol w="329184">
                  <a:extLst>
                    <a:ext uri="{9D8B030D-6E8A-4147-A177-3AD203B41FA5}">
                      <a16:colId xmlns:a16="http://schemas.microsoft.com/office/drawing/2014/main" val="904369646"/>
                    </a:ext>
                  </a:extLst>
                </a:gridCol>
                <a:gridCol w="329184">
                  <a:extLst>
                    <a:ext uri="{9D8B030D-6E8A-4147-A177-3AD203B41FA5}">
                      <a16:colId xmlns:a16="http://schemas.microsoft.com/office/drawing/2014/main" val="2651347206"/>
                    </a:ext>
                  </a:extLst>
                </a:gridCol>
                <a:gridCol w="329184">
                  <a:extLst>
                    <a:ext uri="{9D8B030D-6E8A-4147-A177-3AD203B41FA5}">
                      <a16:colId xmlns:a16="http://schemas.microsoft.com/office/drawing/2014/main" val="663444091"/>
                    </a:ext>
                  </a:extLst>
                </a:gridCol>
                <a:gridCol w="329184">
                  <a:extLst>
                    <a:ext uri="{9D8B030D-6E8A-4147-A177-3AD203B41FA5}">
                      <a16:colId xmlns:a16="http://schemas.microsoft.com/office/drawing/2014/main" val="577682713"/>
                    </a:ext>
                  </a:extLst>
                </a:gridCol>
                <a:gridCol w="329184">
                  <a:extLst>
                    <a:ext uri="{9D8B030D-6E8A-4147-A177-3AD203B41FA5}">
                      <a16:colId xmlns:a16="http://schemas.microsoft.com/office/drawing/2014/main" val="2868168994"/>
                    </a:ext>
                  </a:extLst>
                </a:gridCol>
                <a:gridCol w="329184">
                  <a:extLst>
                    <a:ext uri="{9D8B030D-6E8A-4147-A177-3AD203B41FA5}">
                      <a16:colId xmlns:a16="http://schemas.microsoft.com/office/drawing/2014/main" val="2817531272"/>
                    </a:ext>
                  </a:extLst>
                </a:gridCol>
                <a:gridCol w="329184">
                  <a:extLst>
                    <a:ext uri="{9D8B030D-6E8A-4147-A177-3AD203B41FA5}">
                      <a16:colId xmlns:a16="http://schemas.microsoft.com/office/drawing/2014/main" val="4216176091"/>
                    </a:ext>
                  </a:extLst>
                </a:gridCol>
                <a:gridCol w="329184">
                  <a:extLst>
                    <a:ext uri="{9D8B030D-6E8A-4147-A177-3AD203B41FA5}">
                      <a16:colId xmlns:a16="http://schemas.microsoft.com/office/drawing/2014/main" val="3539881887"/>
                    </a:ext>
                  </a:extLst>
                </a:gridCol>
                <a:gridCol w="329184">
                  <a:extLst>
                    <a:ext uri="{9D8B030D-6E8A-4147-A177-3AD203B41FA5}">
                      <a16:colId xmlns:a16="http://schemas.microsoft.com/office/drawing/2014/main" val="3580505171"/>
                    </a:ext>
                  </a:extLst>
                </a:gridCol>
                <a:gridCol w="329184">
                  <a:extLst>
                    <a:ext uri="{9D8B030D-6E8A-4147-A177-3AD203B41FA5}">
                      <a16:colId xmlns:a16="http://schemas.microsoft.com/office/drawing/2014/main" val="3913151457"/>
                    </a:ext>
                  </a:extLst>
                </a:gridCol>
                <a:gridCol w="329184">
                  <a:extLst>
                    <a:ext uri="{9D8B030D-6E8A-4147-A177-3AD203B41FA5}">
                      <a16:colId xmlns:a16="http://schemas.microsoft.com/office/drawing/2014/main" val="993600491"/>
                    </a:ext>
                  </a:extLst>
                </a:gridCol>
                <a:gridCol w="329184">
                  <a:extLst>
                    <a:ext uri="{9D8B030D-6E8A-4147-A177-3AD203B41FA5}">
                      <a16:colId xmlns:a16="http://schemas.microsoft.com/office/drawing/2014/main" val="1083460857"/>
                    </a:ext>
                  </a:extLst>
                </a:gridCol>
                <a:gridCol w="329184">
                  <a:extLst>
                    <a:ext uri="{9D8B030D-6E8A-4147-A177-3AD203B41FA5}">
                      <a16:colId xmlns:a16="http://schemas.microsoft.com/office/drawing/2014/main" val="2205441575"/>
                    </a:ext>
                  </a:extLst>
                </a:gridCol>
                <a:gridCol w="329184">
                  <a:extLst>
                    <a:ext uri="{9D8B030D-6E8A-4147-A177-3AD203B41FA5}">
                      <a16:colId xmlns:a16="http://schemas.microsoft.com/office/drawing/2014/main" val="4015632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90196612"/>
                  </a:ext>
                </a:extLst>
              </a:tr>
              <a:tr h="370840">
                <a:tc>
                  <a:txBody>
                    <a:bodyPr/>
                    <a:lstStyle/>
                    <a:p>
                      <a:r>
                        <a:rPr lang="en-US" sz="1000"/>
                        <a:t>NEO</a:t>
                      </a:r>
                    </a:p>
                  </a:txBody>
                  <a:tcPr/>
                </a:tc>
                <a:tc>
                  <a:txBody>
                    <a:bodyPr/>
                    <a:lstStyle/>
                    <a:p>
                      <a:r>
                        <a:rPr lang="en-US" sz="1000"/>
                        <a:t>24481</a:t>
                      </a:r>
                    </a:p>
                  </a:txBody>
                  <a:tcPr/>
                </a:tc>
                <a:tc>
                  <a:txBody>
                    <a:bodyPr/>
                    <a:lstStyle/>
                    <a:p>
                      <a:r>
                        <a:rPr lang="en-US" sz="1000"/>
                        <a:t>n/a</a:t>
                      </a:r>
                    </a:p>
                  </a:txBody>
                  <a:tcPr/>
                </a:tc>
                <a:tc>
                  <a:txBody>
                    <a:bodyPr/>
                    <a:lstStyle/>
                    <a:p>
                      <a:r>
                        <a:rPr lang="en-US" sz="1000"/>
                        <a:t>24481</a:t>
                      </a:r>
                    </a:p>
                  </a:txBody>
                  <a:tcPr/>
                </a:tc>
                <a:tc>
                  <a:txBody>
                    <a:bodyPr/>
                    <a:lstStyle/>
                    <a:p>
                      <a:r>
                        <a:rPr lang="en-US" sz="1000"/>
                        <a:t>n/a</a:t>
                      </a:r>
                    </a:p>
                  </a:txBody>
                  <a:tcPr/>
                </a:tc>
                <a:tc>
                  <a:txBody>
                    <a:bodyPr/>
                    <a:lstStyle/>
                    <a:p>
                      <a:r>
                        <a:rPr lang="en-US" sz="1000"/>
                        <a:t>48</a:t>
                      </a:r>
                    </a:p>
                  </a:txBody>
                  <a:tcPr/>
                </a:tc>
                <a:tc>
                  <a:txBody>
                    <a:bodyPr/>
                    <a:lstStyle/>
                    <a:p>
                      <a:r>
                        <a:rPr lang="en-US" sz="1000"/>
                        <a:t>31</a:t>
                      </a:r>
                    </a:p>
                  </a:txBody>
                  <a:tcPr/>
                </a:tc>
                <a:tc>
                  <a:txBody>
                    <a:bodyPr/>
                    <a:lstStyle/>
                    <a:p>
                      <a:r>
                        <a:rPr lang="en-US" sz="1000"/>
                        <a:t>9</a:t>
                      </a:r>
                    </a:p>
                  </a:txBody>
                  <a:tcPr/>
                </a:tc>
                <a:tc>
                  <a:txBody>
                    <a:bodyPr/>
                    <a:lstStyle/>
                    <a:p>
                      <a:r>
                        <a:rPr lang="en-US" sz="1000"/>
                        <a:t>5</a:t>
                      </a:r>
                    </a:p>
                  </a:txBody>
                  <a:tcPr/>
                </a:tc>
                <a:tc>
                  <a:txBody>
                    <a:bodyPr/>
                    <a:lstStyle/>
                    <a:p>
                      <a:r>
                        <a:rPr lang="en-US" sz="1000"/>
                        <a:t>2</a:t>
                      </a:r>
                    </a:p>
                  </a:txBody>
                  <a:tcPr/>
                </a:tc>
                <a:tc>
                  <a:txBody>
                    <a:bodyPr/>
                    <a:lstStyle/>
                    <a:p>
                      <a:r>
                        <a:rPr lang="en-US" sz="1000"/>
                        <a:t>2435</a:t>
                      </a:r>
                    </a:p>
                  </a:txBody>
                  <a:tcPr/>
                </a:tc>
                <a:tc>
                  <a:txBody>
                    <a:bodyPr/>
                    <a:lstStyle/>
                    <a:p>
                      <a:r>
                        <a:rPr lang="en-US" sz="1000"/>
                        <a:t>7</a:t>
                      </a:r>
                    </a:p>
                  </a:txBody>
                  <a:tcPr/>
                </a:tc>
                <a:tc>
                  <a:txBody>
                    <a:bodyPr/>
                    <a:lstStyle/>
                    <a:p>
                      <a:r>
                        <a:rPr lang="en-US" sz="1000"/>
                        <a:t>2348</a:t>
                      </a:r>
                    </a:p>
                  </a:txBody>
                  <a:tcPr/>
                </a:tc>
                <a:tc>
                  <a:txBody>
                    <a:bodyPr/>
                    <a:lstStyle/>
                    <a:p>
                      <a:r>
                        <a:rPr lang="en-US" sz="1000"/>
                        <a:t>68</a:t>
                      </a:r>
                    </a:p>
                  </a:txBody>
                  <a:tcPr/>
                </a:tc>
                <a:tc>
                  <a:txBody>
                    <a:bodyPr/>
                    <a:lstStyle/>
                    <a:p>
                      <a:r>
                        <a:rPr lang="en-US" sz="1000"/>
                        <a:t>2</a:t>
                      </a:r>
                    </a:p>
                  </a:txBody>
                  <a:tcPr/>
                </a:tc>
                <a:tc>
                  <a:txBody>
                    <a:bodyPr/>
                    <a:lstStyle/>
                    <a:p>
                      <a:r>
                        <a:rPr lang="en-US" sz="1000"/>
                        <a:t>10</a:t>
                      </a:r>
                    </a:p>
                  </a:txBody>
                  <a:tcPr/>
                </a:tc>
                <a:tc>
                  <a:txBody>
                    <a:bodyPr/>
                    <a:lstStyle/>
                    <a:p>
                      <a:r>
                        <a:rPr lang="en-US" sz="1000"/>
                        <a:t>0</a:t>
                      </a:r>
                    </a:p>
                  </a:txBody>
                  <a:tcPr/>
                </a:tc>
                <a:tc>
                  <a:txBody>
                    <a:bodyPr/>
                    <a:lstStyle/>
                    <a:p>
                      <a:r>
                        <a:rPr lang="en-US" sz="1000"/>
                        <a:t>7</a:t>
                      </a:r>
                    </a:p>
                  </a:txBody>
                  <a:tcPr/>
                </a:tc>
                <a:tc>
                  <a:txBody>
                    <a:bodyPr/>
                    <a:lstStyle/>
                    <a:p>
                      <a:r>
                        <a:rPr lang="en-US" sz="1000"/>
                        <a:t>439</a:t>
                      </a:r>
                    </a:p>
                  </a:txBody>
                  <a:tcPr/>
                </a:tc>
                <a:tc>
                  <a:txBody>
                    <a:bodyPr/>
                    <a:lstStyle/>
                    <a:p>
                      <a:r>
                        <a:rPr lang="en-US" sz="1000"/>
                        <a:t>146</a:t>
                      </a:r>
                    </a:p>
                  </a:txBody>
                  <a:tcPr/>
                </a:tc>
                <a:tc>
                  <a:txBody>
                    <a:bodyPr/>
                    <a:lstStyle/>
                    <a:p>
                      <a:r>
                        <a:rPr lang="en-US" sz="1000"/>
                        <a:t>168</a:t>
                      </a:r>
                    </a:p>
                  </a:txBody>
                  <a:tcPr/>
                </a:tc>
                <a:tc>
                  <a:txBody>
                    <a:bodyPr/>
                    <a:lstStyle/>
                    <a:p>
                      <a:r>
                        <a:rPr lang="en-US" sz="1000"/>
                        <a:t>62</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3572240096"/>
                  </a:ext>
                </a:extLst>
              </a:tr>
              <a:tr h="370840">
                <a:tc>
                  <a:txBody>
                    <a:bodyPr/>
                    <a:lstStyle/>
                    <a:p>
                      <a:r>
                        <a:rPr lang="en-US" sz="1000"/>
                        <a:t>NEO - Smart Economy</a:t>
                      </a:r>
                    </a:p>
                  </a:txBody>
                  <a:tcPr/>
                </a:tc>
                <a:tc>
                  <a:txBody>
                    <a:bodyPr/>
                    <a:lstStyle/>
                    <a:p>
                      <a:r>
                        <a:rPr lang="en-US" sz="1000"/>
                        <a:t>49170</a:t>
                      </a:r>
                    </a:p>
                  </a:txBody>
                  <a:tcPr/>
                </a:tc>
                <a:tc>
                  <a:txBody>
                    <a:bodyPr/>
                    <a:lstStyle/>
                    <a:p>
                      <a:r>
                        <a:rPr lang="en-US" sz="1000"/>
                        <a:t>n/a</a:t>
                      </a:r>
                    </a:p>
                  </a:txBody>
                  <a:tcPr/>
                </a:tc>
                <a:tc>
                  <a:txBody>
                    <a:bodyPr/>
                    <a:lstStyle/>
                    <a:p>
                      <a:r>
                        <a:rPr lang="en-US" sz="1000"/>
                        <a:t>49170</a:t>
                      </a:r>
                    </a:p>
                  </a:txBody>
                  <a:tcPr/>
                </a:tc>
                <a:tc>
                  <a:txBody>
                    <a:bodyPr/>
                    <a:lstStyle/>
                    <a:p>
                      <a:r>
                        <a:rPr lang="en-US" sz="1000"/>
                        <a:t>n/a</a:t>
                      </a:r>
                    </a:p>
                  </a:txBody>
                  <a:tcPr/>
                </a:tc>
                <a:tc>
                  <a:txBody>
                    <a:bodyPr/>
                    <a:lstStyle/>
                    <a:p>
                      <a:r>
                        <a:rPr lang="en-US" sz="1000"/>
                        <a:t>78</a:t>
                      </a:r>
                    </a:p>
                  </a:txBody>
                  <a:tcPr/>
                </a:tc>
                <a:tc>
                  <a:txBody>
                    <a:bodyPr/>
                    <a:lstStyle/>
                    <a:p>
                      <a:r>
                        <a:rPr lang="en-US" sz="1000"/>
                        <a:t>32</a:t>
                      </a:r>
                    </a:p>
                  </a:txBody>
                  <a:tcPr/>
                </a:tc>
                <a:tc>
                  <a:txBody>
                    <a:bodyPr/>
                    <a:lstStyle/>
                    <a:p>
                      <a:r>
                        <a:rPr lang="en-US" sz="1000"/>
                        <a:t>22</a:t>
                      </a:r>
                    </a:p>
                  </a:txBody>
                  <a:tcPr/>
                </a:tc>
                <a:tc>
                  <a:txBody>
                    <a:bodyPr/>
                    <a:lstStyle/>
                    <a:p>
                      <a:r>
                        <a:rPr lang="en-US" sz="1000"/>
                        <a:t>0</a:t>
                      </a:r>
                    </a:p>
                  </a:txBody>
                  <a:tcPr/>
                </a:tc>
                <a:tc>
                  <a:txBody>
                    <a:bodyPr/>
                    <a:lstStyle/>
                    <a:p>
                      <a:r>
                        <a:rPr lang="en-US" sz="1000"/>
                        <a:t>21</a:t>
                      </a:r>
                    </a:p>
                  </a:txBody>
                  <a:tcPr/>
                </a:tc>
                <a:tc>
                  <a:txBody>
                    <a:bodyPr/>
                    <a:lstStyle/>
                    <a:p>
                      <a:r>
                        <a:rPr lang="en-US" sz="1000"/>
                        <a:t>10481</a:t>
                      </a:r>
                    </a:p>
                  </a:txBody>
                  <a:tcPr/>
                </a:tc>
                <a:tc>
                  <a:txBody>
                    <a:bodyPr/>
                    <a:lstStyle/>
                    <a:p>
                      <a:r>
                        <a:rPr lang="en-US" sz="1000"/>
                        <a:t>4</a:t>
                      </a:r>
                    </a:p>
                  </a:txBody>
                  <a:tcPr/>
                </a:tc>
                <a:tc>
                  <a:txBody>
                    <a:bodyPr/>
                    <a:lstStyle/>
                    <a:p>
                      <a:r>
                        <a:rPr lang="en-US" sz="1000"/>
                        <a:t>10300</a:t>
                      </a:r>
                    </a:p>
                  </a:txBody>
                  <a:tcPr/>
                </a:tc>
                <a:tc>
                  <a:txBody>
                    <a:bodyPr/>
                    <a:lstStyle/>
                    <a:p>
                      <a:r>
                        <a:rPr lang="en-US" sz="1000"/>
                        <a:t>81</a:t>
                      </a:r>
                    </a:p>
                  </a:txBody>
                  <a:tcPr/>
                </a:tc>
                <a:tc>
                  <a:txBody>
                    <a:bodyPr/>
                    <a:lstStyle/>
                    <a:p>
                      <a:r>
                        <a:rPr lang="en-US" sz="1000"/>
                        <a:t>61</a:t>
                      </a:r>
                    </a:p>
                  </a:txBody>
                  <a:tcPr/>
                </a:tc>
                <a:tc>
                  <a:txBody>
                    <a:bodyPr/>
                    <a:lstStyle/>
                    <a:p>
                      <a:r>
                        <a:rPr lang="en-US" sz="1000"/>
                        <a:t>23</a:t>
                      </a:r>
                    </a:p>
                  </a:txBody>
                  <a:tcPr/>
                </a:tc>
                <a:tc>
                  <a:txBody>
                    <a:bodyPr/>
                    <a:lstStyle/>
                    <a:p>
                      <a:r>
                        <a:rPr lang="en-US" sz="1000"/>
                        <a:t>12</a:t>
                      </a:r>
                    </a:p>
                  </a:txBody>
                  <a:tcPr/>
                </a:tc>
                <a:tc>
                  <a:txBody>
                    <a:bodyPr/>
                    <a:lstStyle/>
                    <a:p>
                      <a:r>
                        <a:rPr lang="en-US" sz="1000"/>
                        <a:t>4</a:t>
                      </a:r>
                    </a:p>
                  </a:txBody>
                  <a:tcPr/>
                </a:tc>
                <a:tc>
                  <a:txBody>
                    <a:bodyPr/>
                    <a:lstStyle/>
                    <a:p>
                      <a:r>
                        <a:rPr lang="en-US" sz="1000"/>
                        <a:t>427</a:t>
                      </a:r>
                    </a:p>
                  </a:txBody>
                  <a:tcPr/>
                </a:tc>
                <a:tc>
                  <a:txBody>
                    <a:bodyPr/>
                    <a:lstStyle/>
                    <a:p>
                      <a:r>
                        <a:rPr lang="en-US" sz="1000"/>
                        <a:t>421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2008222384"/>
                  </a:ext>
                </a:extLst>
              </a:tr>
            </a:tbl>
          </a:graphicData>
        </a:graphic>
      </p:graphicFrame>
      <p:sp>
        <p:nvSpPr>
          <p:cNvPr id="4" name="Text Placeholder 3">
            <a:extLst>
              <a:ext uri="{FF2B5EF4-FFF2-40B4-BE49-F238E27FC236}">
                <a16:creationId xmlns:a16="http://schemas.microsoft.com/office/drawing/2014/main" id="{1DC874AD-853A-4085-850B-67E2B71C8451}"/>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540899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73923-27A7-4ED0-B753-70C145641D12}"/>
              </a:ext>
            </a:extLst>
          </p:cNvPr>
          <p:cNvSpPr>
            <a:spLocks noGrp="1"/>
          </p:cNvSpPr>
          <p:nvPr>
            <p:ph type="title"/>
          </p:nvPr>
        </p:nvSpPr>
        <p:spPr/>
        <p:txBody>
          <a:bodyPr/>
          <a:lstStyle/>
          <a:p>
            <a:r>
              <a:rPr lang="en-US"/>
              <a:t>Facebook Average Shares Per Post</a:t>
            </a:r>
          </a:p>
        </p:txBody>
      </p:sp>
      <p:graphicFrame>
        <p:nvGraphicFramePr>
          <p:cNvPr id="6" name="Chart Placeholder 5">
            <a:extLst>
              <a:ext uri="{FF2B5EF4-FFF2-40B4-BE49-F238E27FC236}">
                <a16:creationId xmlns:a16="http://schemas.microsoft.com/office/drawing/2014/main" id="{04B416B0-B524-4FC8-800D-2B7D51DE6C27}"/>
              </a:ext>
            </a:extLst>
          </p:cNvPr>
          <p:cNvGraphicFramePr>
            <a:graphicFrameLocks noGrp="1"/>
          </p:cNvGraphicFramePr>
          <p:nvPr>
            <p:ph type="chart" sz="quarter" idx="13"/>
            <p:extLst>
              <p:ext uri="{D42A27DB-BD31-4B8C-83A1-F6EECF244321}">
                <p14:modId xmlns:p14="http://schemas.microsoft.com/office/powerpoint/2010/main" val="2209177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7F0517-827F-4CFF-BA11-43810F676053}"/>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D5C879CE-D477-49BA-B0AB-EBCE2F3F71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7380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BAD4A-27A3-421E-9981-A236814ED0D4}"/>
              </a:ext>
            </a:extLst>
          </p:cNvPr>
          <p:cNvSpPr>
            <a:spLocks noGrp="1"/>
          </p:cNvSpPr>
          <p:nvPr>
            <p:ph type="title"/>
          </p:nvPr>
        </p:nvSpPr>
        <p:spPr/>
        <p:txBody>
          <a:bodyPr/>
          <a:lstStyle/>
          <a:p>
            <a:r>
              <a:rPr lang="en-US"/>
              <a:t>Facebook Average Interactions Per Post</a:t>
            </a:r>
          </a:p>
        </p:txBody>
      </p:sp>
      <p:graphicFrame>
        <p:nvGraphicFramePr>
          <p:cNvPr id="6" name="Chart Placeholder 5">
            <a:extLst>
              <a:ext uri="{FF2B5EF4-FFF2-40B4-BE49-F238E27FC236}">
                <a16:creationId xmlns:a16="http://schemas.microsoft.com/office/drawing/2014/main" id="{C5D94E31-9D43-4666-B496-CDA8096E769C}"/>
              </a:ext>
            </a:extLst>
          </p:cNvPr>
          <p:cNvGraphicFramePr>
            <a:graphicFrameLocks noGrp="1"/>
          </p:cNvGraphicFramePr>
          <p:nvPr>
            <p:ph type="chart" sz="quarter" idx="13"/>
            <p:extLst>
              <p:ext uri="{D42A27DB-BD31-4B8C-83A1-F6EECF244321}">
                <p14:modId xmlns:p14="http://schemas.microsoft.com/office/powerpoint/2010/main" val="1212527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C90220-D86C-4EC6-9F29-90E8B8173969}"/>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DF03687A-CD69-4BEC-AE2F-0DD20B468E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9268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ED9E6-2A64-49EF-BA9D-A3161E327D6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CA93AA3-172E-4556-8853-F3CA9D9E3A26}"/>
              </a:ext>
            </a:extLst>
          </p:cNvPr>
          <p:cNvGraphicFramePr>
            <a:graphicFrameLocks noGrp="1"/>
          </p:cNvGraphicFramePr>
          <p:nvPr>
            <p:ph type="chart" sz="quarter" idx="13"/>
            <p:extLst>
              <p:ext uri="{D42A27DB-BD31-4B8C-83A1-F6EECF244321}">
                <p14:modId xmlns:p14="http://schemas.microsoft.com/office/powerpoint/2010/main" val="1483542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B7E97F-331D-4DA3-A9FA-5633CAEA38D0}"/>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9ED28CA0-921E-4E69-BA42-13C321FC60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5597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26FBE-3AC9-4C38-86FF-B2D33DC9A497}"/>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799BFE5-1B42-44B2-ACE2-9B91A11F7BB2}"/>
              </a:ext>
            </a:extLst>
          </p:cNvPr>
          <p:cNvGraphicFramePr>
            <a:graphicFrameLocks noGrp="1"/>
          </p:cNvGraphicFramePr>
          <p:nvPr>
            <p:ph type="chart" sz="quarter" idx="13"/>
            <p:extLst>
              <p:ext uri="{D42A27DB-BD31-4B8C-83A1-F6EECF244321}">
                <p14:modId xmlns:p14="http://schemas.microsoft.com/office/powerpoint/2010/main" val="4255354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A0630B-BEE2-4484-8DE8-8704B2B005C6}"/>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EEEADCC0-3955-4710-AEB5-AB78A8C325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263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81827-F52A-4499-B28D-87CCD719CAF6}"/>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7B12999E-12A5-4FD0-991A-508C689C37E1}"/>
              </a:ext>
            </a:extLst>
          </p:cNvPr>
          <p:cNvGraphicFramePr>
            <a:graphicFrameLocks noGrp="1"/>
          </p:cNvGraphicFramePr>
          <p:nvPr>
            <p:ph type="chart" sz="quarter" idx="13"/>
            <p:extLst>
              <p:ext uri="{D42A27DB-BD31-4B8C-83A1-F6EECF244321}">
                <p14:modId xmlns:p14="http://schemas.microsoft.com/office/powerpoint/2010/main" val="2334727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42154D-E9CF-41F6-87A0-40BBCBEE8EC4}"/>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EF19B028-F589-4CC5-8B84-3642C19FD3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130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DE7AF-2F57-4D5C-9F94-C4625C59AC5D}"/>
              </a:ext>
            </a:extLst>
          </p:cNvPr>
          <p:cNvSpPr>
            <a:spLocks noGrp="1"/>
          </p:cNvSpPr>
          <p:nvPr>
            <p:ph type="title"/>
          </p:nvPr>
        </p:nvSpPr>
        <p:spPr/>
        <p:txBody>
          <a:bodyPr/>
          <a:lstStyle/>
          <a:p>
            <a:r>
              <a:rPr lang="en-US"/>
              <a:t>Facebook User Posts</a:t>
            </a:r>
          </a:p>
        </p:txBody>
      </p:sp>
      <p:graphicFrame>
        <p:nvGraphicFramePr>
          <p:cNvPr id="6" name="Chart Placeholder 5">
            <a:extLst>
              <a:ext uri="{FF2B5EF4-FFF2-40B4-BE49-F238E27FC236}">
                <a16:creationId xmlns:a16="http://schemas.microsoft.com/office/drawing/2014/main" id="{61054981-B2F0-420B-B0A3-3D331E31441A}"/>
              </a:ext>
            </a:extLst>
          </p:cNvPr>
          <p:cNvGraphicFramePr>
            <a:graphicFrameLocks noGrp="1"/>
          </p:cNvGraphicFramePr>
          <p:nvPr>
            <p:ph type="chart" sz="quarter" idx="13"/>
            <p:extLst>
              <p:ext uri="{D42A27DB-BD31-4B8C-83A1-F6EECF244321}">
                <p14:modId xmlns:p14="http://schemas.microsoft.com/office/powerpoint/2010/main" val="1319508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A697DF-837F-44C0-8643-92259ADB5E25}"/>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354B678E-7A56-4018-8475-C20A184854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54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92CB2-667D-4880-BD7A-4130BCAF6B4F}"/>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E552A731-9E37-4F9B-8527-2E14CDF5EC64}"/>
              </a:ext>
            </a:extLst>
          </p:cNvPr>
          <p:cNvGraphicFramePr>
            <a:graphicFrameLocks noGrp="1"/>
          </p:cNvGraphicFramePr>
          <p:nvPr>
            <p:ph type="chart" sz="quarter" idx="13"/>
            <p:extLst>
              <p:ext uri="{D42A27DB-BD31-4B8C-83A1-F6EECF244321}">
                <p14:modId xmlns:p14="http://schemas.microsoft.com/office/powerpoint/2010/main" val="141590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26D5B-139A-43D8-B73F-927BCFF79C23}"/>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01278E3C-A974-4DC6-84B8-D36019329B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1857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E9B79-97EB-473B-B297-CCF30DCD76B7}"/>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51D35D00-4578-4D0D-8AAE-BD35851DC4E2}"/>
              </a:ext>
            </a:extLst>
          </p:cNvPr>
          <p:cNvGraphicFramePr>
            <a:graphicFrameLocks noGrp="1"/>
          </p:cNvGraphicFramePr>
          <p:nvPr>
            <p:ph type="tbl" sz="quarter" idx="13"/>
            <p:extLst>
              <p:ext uri="{D42A27DB-BD31-4B8C-83A1-F6EECF244321}">
                <p14:modId xmlns:p14="http://schemas.microsoft.com/office/powerpoint/2010/main" val="737511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19384126"/>
                    </a:ext>
                  </a:extLst>
                </a:gridCol>
                <a:gridCol w="370332">
                  <a:extLst>
                    <a:ext uri="{9D8B030D-6E8A-4147-A177-3AD203B41FA5}">
                      <a16:colId xmlns:a16="http://schemas.microsoft.com/office/drawing/2014/main" val="967607071"/>
                    </a:ext>
                  </a:extLst>
                </a:gridCol>
                <a:gridCol w="370332">
                  <a:extLst>
                    <a:ext uri="{9D8B030D-6E8A-4147-A177-3AD203B41FA5}">
                      <a16:colId xmlns:a16="http://schemas.microsoft.com/office/drawing/2014/main" val="786768686"/>
                    </a:ext>
                  </a:extLst>
                </a:gridCol>
                <a:gridCol w="370332">
                  <a:extLst>
                    <a:ext uri="{9D8B030D-6E8A-4147-A177-3AD203B41FA5}">
                      <a16:colId xmlns:a16="http://schemas.microsoft.com/office/drawing/2014/main" val="3256454297"/>
                    </a:ext>
                  </a:extLst>
                </a:gridCol>
                <a:gridCol w="329184">
                  <a:extLst>
                    <a:ext uri="{9D8B030D-6E8A-4147-A177-3AD203B41FA5}">
                      <a16:colId xmlns:a16="http://schemas.microsoft.com/office/drawing/2014/main" val="907336183"/>
                    </a:ext>
                  </a:extLst>
                </a:gridCol>
                <a:gridCol w="329184">
                  <a:extLst>
                    <a:ext uri="{9D8B030D-6E8A-4147-A177-3AD203B41FA5}">
                      <a16:colId xmlns:a16="http://schemas.microsoft.com/office/drawing/2014/main" val="3036435343"/>
                    </a:ext>
                  </a:extLst>
                </a:gridCol>
                <a:gridCol w="329184">
                  <a:extLst>
                    <a:ext uri="{9D8B030D-6E8A-4147-A177-3AD203B41FA5}">
                      <a16:colId xmlns:a16="http://schemas.microsoft.com/office/drawing/2014/main" val="3606237267"/>
                    </a:ext>
                  </a:extLst>
                </a:gridCol>
                <a:gridCol w="329184">
                  <a:extLst>
                    <a:ext uri="{9D8B030D-6E8A-4147-A177-3AD203B41FA5}">
                      <a16:colId xmlns:a16="http://schemas.microsoft.com/office/drawing/2014/main" val="2435686362"/>
                    </a:ext>
                  </a:extLst>
                </a:gridCol>
                <a:gridCol w="329184">
                  <a:extLst>
                    <a:ext uri="{9D8B030D-6E8A-4147-A177-3AD203B41FA5}">
                      <a16:colId xmlns:a16="http://schemas.microsoft.com/office/drawing/2014/main" val="1399493008"/>
                    </a:ext>
                  </a:extLst>
                </a:gridCol>
                <a:gridCol w="329184">
                  <a:extLst>
                    <a:ext uri="{9D8B030D-6E8A-4147-A177-3AD203B41FA5}">
                      <a16:colId xmlns:a16="http://schemas.microsoft.com/office/drawing/2014/main" val="1309276188"/>
                    </a:ext>
                  </a:extLst>
                </a:gridCol>
                <a:gridCol w="329184">
                  <a:extLst>
                    <a:ext uri="{9D8B030D-6E8A-4147-A177-3AD203B41FA5}">
                      <a16:colId xmlns:a16="http://schemas.microsoft.com/office/drawing/2014/main" val="3329291152"/>
                    </a:ext>
                  </a:extLst>
                </a:gridCol>
                <a:gridCol w="329184">
                  <a:extLst>
                    <a:ext uri="{9D8B030D-6E8A-4147-A177-3AD203B41FA5}">
                      <a16:colId xmlns:a16="http://schemas.microsoft.com/office/drawing/2014/main" val="3798013057"/>
                    </a:ext>
                  </a:extLst>
                </a:gridCol>
                <a:gridCol w="329184">
                  <a:extLst>
                    <a:ext uri="{9D8B030D-6E8A-4147-A177-3AD203B41FA5}">
                      <a16:colId xmlns:a16="http://schemas.microsoft.com/office/drawing/2014/main" val="3765776917"/>
                    </a:ext>
                  </a:extLst>
                </a:gridCol>
                <a:gridCol w="370332">
                  <a:extLst>
                    <a:ext uri="{9D8B030D-6E8A-4147-A177-3AD203B41FA5}">
                      <a16:colId xmlns:a16="http://schemas.microsoft.com/office/drawing/2014/main" val="2468627654"/>
                    </a:ext>
                  </a:extLst>
                </a:gridCol>
                <a:gridCol w="370332">
                  <a:extLst>
                    <a:ext uri="{9D8B030D-6E8A-4147-A177-3AD203B41FA5}">
                      <a16:colId xmlns:a16="http://schemas.microsoft.com/office/drawing/2014/main" val="3276616910"/>
                    </a:ext>
                  </a:extLst>
                </a:gridCol>
                <a:gridCol w="329184">
                  <a:extLst>
                    <a:ext uri="{9D8B030D-6E8A-4147-A177-3AD203B41FA5}">
                      <a16:colId xmlns:a16="http://schemas.microsoft.com/office/drawing/2014/main" val="2313844166"/>
                    </a:ext>
                  </a:extLst>
                </a:gridCol>
                <a:gridCol w="329184">
                  <a:extLst>
                    <a:ext uri="{9D8B030D-6E8A-4147-A177-3AD203B41FA5}">
                      <a16:colId xmlns:a16="http://schemas.microsoft.com/office/drawing/2014/main" val="970914150"/>
                    </a:ext>
                  </a:extLst>
                </a:gridCol>
                <a:gridCol w="370332">
                  <a:extLst>
                    <a:ext uri="{9D8B030D-6E8A-4147-A177-3AD203B41FA5}">
                      <a16:colId xmlns:a16="http://schemas.microsoft.com/office/drawing/2014/main" val="1701935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4180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- 2017-12-30 08:35:39</a:t>
                      </a:r>
                      <a:r>
                        <a:rPr kumimoji="0" lang="en-US" sz="1000" b="0" i="0" u="none" strike="noStrike" kern="1200" cap="none" spc="0" normalizeH="0" baseline="0" noProof="0">
                          <a:ln>
                            <a:noFill/>
                          </a:ln>
                          <a:solidFill>
                            <a:prstClr val="black"/>
                          </a:solidFill>
                          <a:effectLst/>
                          <a:uLnTx/>
                          <a:uFillTx/>
                          <a:latin typeface="+mn-lt"/>
                          <a:ea typeface="+mn-ea"/>
                          <a:cs typeface="+mn-cs"/>
                        </a:rPr>
                        <a:t>
Deepbrain Chain &lt;3 Artificial Intelligence on NEO the blockchain
███████████████████
Please join us on Telegram: https://t.me/NEO_smart_economy
███████████████████
https://www.deepbrainchain.org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6421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- 2017-10-08 21:19:50</a:t>
                      </a:r>
                      <a:r>
                        <a:rPr kumimoji="0" lang="en-US" sz="1000" b="0" i="0" u="none" strike="noStrike" kern="1200" cap="none" spc="0" normalizeH="0" baseline="0" noProof="0">
                          <a:ln>
                            <a:noFill/>
                          </a:ln>
                          <a:solidFill>
                            <a:prstClr val="black"/>
                          </a:solidFill>
                          <a:effectLst/>
                          <a:uLnTx/>
                          <a:uFillTx/>
                          <a:latin typeface="+mn-lt"/>
                          <a:ea typeface="+mn-ea"/>
                          <a:cs typeface="+mn-cs"/>
                        </a:rPr>
                        <a:t>
Red Pulse - the first ICO featured on ICS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89039468"/>
                  </a:ext>
                </a:extLst>
              </a:tr>
            </a:tbl>
          </a:graphicData>
        </a:graphic>
      </p:graphicFrame>
      <p:sp>
        <p:nvSpPr>
          <p:cNvPr id="4" name="Text Placeholder 3">
            <a:extLst>
              <a:ext uri="{FF2B5EF4-FFF2-40B4-BE49-F238E27FC236}">
                <a16:creationId xmlns:a16="http://schemas.microsoft.com/office/drawing/2014/main" id="{3EBC52C2-37F2-4D87-8547-1553B581887F}"/>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577043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0A66C-BEC5-482F-A755-3F7007145826}"/>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3111C6A0-BA3E-4813-AA4A-DB39283C8E12}"/>
              </a:ext>
            </a:extLst>
          </p:cNvPr>
          <p:cNvGraphicFramePr>
            <a:graphicFrameLocks noGrp="1"/>
          </p:cNvGraphicFramePr>
          <p:nvPr>
            <p:ph type="tbl" sz="quarter" idx="13"/>
            <p:extLst>
              <p:ext uri="{D42A27DB-BD31-4B8C-83A1-F6EECF244321}">
                <p14:modId xmlns:p14="http://schemas.microsoft.com/office/powerpoint/2010/main" val="1034572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72209918"/>
                    </a:ext>
                  </a:extLst>
                </a:gridCol>
                <a:gridCol w="370332">
                  <a:extLst>
                    <a:ext uri="{9D8B030D-6E8A-4147-A177-3AD203B41FA5}">
                      <a16:colId xmlns:a16="http://schemas.microsoft.com/office/drawing/2014/main" val="3159721098"/>
                    </a:ext>
                  </a:extLst>
                </a:gridCol>
                <a:gridCol w="370332">
                  <a:extLst>
                    <a:ext uri="{9D8B030D-6E8A-4147-A177-3AD203B41FA5}">
                      <a16:colId xmlns:a16="http://schemas.microsoft.com/office/drawing/2014/main" val="1827169569"/>
                    </a:ext>
                  </a:extLst>
                </a:gridCol>
                <a:gridCol w="370332">
                  <a:extLst>
                    <a:ext uri="{9D8B030D-6E8A-4147-A177-3AD203B41FA5}">
                      <a16:colId xmlns:a16="http://schemas.microsoft.com/office/drawing/2014/main" val="1992954782"/>
                    </a:ext>
                  </a:extLst>
                </a:gridCol>
                <a:gridCol w="329184">
                  <a:extLst>
                    <a:ext uri="{9D8B030D-6E8A-4147-A177-3AD203B41FA5}">
                      <a16:colId xmlns:a16="http://schemas.microsoft.com/office/drawing/2014/main" val="721490399"/>
                    </a:ext>
                  </a:extLst>
                </a:gridCol>
                <a:gridCol w="329184">
                  <a:extLst>
                    <a:ext uri="{9D8B030D-6E8A-4147-A177-3AD203B41FA5}">
                      <a16:colId xmlns:a16="http://schemas.microsoft.com/office/drawing/2014/main" val="1086228630"/>
                    </a:ext>
                  </a:extLst>
                </a:gridCol>
                <a:gridCol w="329184">
                  <a:extLst>
                    <a:ext uri="{9D8B030D-6E8A-4147-A177-3AD203B41FA5}">
                      <a16:colId xmlns:a16="http://schemas.microsoft.com/office/drawing/2014/main" val="873773766"/>
                    </a:ext>
                  </a:extLst>
                </a:gridCol>
                <a:gridCol w="329184">
                  <a:extLst>
                    <a:ext uri="{9D8B030D-6E8A-4147-A177-3AD203B41FA5}">
                      <a16:colId xmlns:a16="http://schemas.microsoft.com/office/drawing/2014/main" val="1115327249"/>
                    </a:ext>
                  </a:extLst>
                </a:gridCol>
                <a:gridCol w="329184">
                  <a:extLst>
                    <a:ext uri="{9D8B030D-6E8A-4147-A177-3AD203B41FA5}">
                      <a16:colId xmlns:a16="http://schemas.microsoft.com/office/drawing/2014/main" val="3404873767"/>
                    </a:ext>
                  </a:extLst>
                </a:gridCol>
                <a:gridCol w="329184">
                  <a:extLst>
                    <a:ext uri="{9D8B030D-6E8A-4147-A177-3AD203B41FA5}">
                      <a16:colId xmlns:a16="http://schemas.microsoft.com/office/drawing/2014/main" val="1082515856"/>
                    </a:ext>
                  </a:extLst>
                </a:gridCol>
                <a:gridCol w="329184">
                  <a:extLst>
                    <a:ext uri="{9D8B030D-6E8A-4147-A177-3AD203B41FA5}">
                      <a16:colId xmlns:a16="http://schemas.microsoft.com/office/drawing/2014/main" val="1777819568"/>
                    </a:ext>
                  </a:extLst>
                </a:gridCol>
                <a:gridCol w="329184">
                  <a:extLst>
                    <a:ext uri="{9D8B030D-6E8A-4147-A177-3AD203B41FA5}">
                      <a16:colId xmlns:a16="http://schemas.microsoft.com/office/drawing/2014/main" val="3608887194"/>
                    </a:ext>
                  </a:extLst>
                </a:gridCol>
                <a:gridCol w="329184">
                  <a:extLst>
                    <a:ext uri="{9D8B030D-6E8A-4147-A177-3AD203B41FA5}">
                      <a16:colId xmlns:a16="http://schemas.microsoft.com/office/drawing/2014/main" val="3826431086"/>
                    </a:ext>
                  </a:extLst>
                </a:gridCol>
                <a:gridCol w="370332">
                  <a:extLst>
                    <a:ext uri="{9D8B030D-6E8A-4147-A177-3AD203B41FA5}">
                      <a16:colId xmlns:a16="http://schemas.microsoft.com/office/drawing/2014/main" val="3999671589"/>
                    </a:ext>
                  </a:extLst>
                </a:gridCol>
                <a:gridCol w="370332">
                  <a:extLst>
                    <a:ext uri="{9D8B030D-6E8A-4147-A177-3AD203B41FA5}">
                      <a16:colId xmlns:a16="http://schemas.microsoft.com/office/drawing/2014/main" val="1164651176"/>
                    </a:ext>
                  </a:extLst>
                </a:gridCol>
                <a:gridCol w="329184">
                  <a:extLst>
                    <a:ext uri="{9D8B030D-6E8A-4147-A177-3AD203B41FA5}">
                      <a16:colId xmlns:a16="http://schemas.microsoft.com/office/drawing/2014/main" val="3615624131"/>
                    </a:ext>
                  </a:extLst>
                </a:gridCol>
                <a:gridCol w="329184">
                  <a:extLst>
                    <a:ext uri="{9D8B030D-6E8A-4147-A177-3AD203B41FA5}">
                      <a16:colId xmlns:a16="http://schemas.microsoft.com/office/drawing/2014/main" val="3085759388"/>
                    </a:ext>
                  </a:extLst>
                </a:gridCol>
                <a:gridCol w="370332">
                  <a:extLst>
                    <a:ext uri="{9D8B030D-6E8A-4147-A177-3AD203B41FA5}">
                      <a16:colId xmlns:a16="http://schemas.microsoft.com/office/drawing/2014/main" val="528804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600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- 2018-01-30 22:08:08</a:t>
                      </a:r>
                      <a:r>
                        <a:rPr kumimoji="0" lang="en-US" sz="1000" b="0" i="0" u="none" strike="noStrike" kern="1200" cap="none" spc="0" normalizeH="0" baseline="0" noProof="0">
                          <a:ln>
                            <a:noFill/>
                          </a:ln>
                          <a:solidFill>
                            <a:prstClr val="black"/>
                          </a:solidFill>
                          <a:effectLst/>
                          <a:uLnTx/>
                          <a:uFillTx/>
                          <a:latin typeface="+mn-lt"/>
                          <a:ea typeface="+mn-ea"/>
                          <a:cs typeface="+mn-cs"/>
                        </a:rPr>
                        <a:t>
Zeepin platform provides support for innovators from putting forward an idea to fully operating project, including project crowd-funding, team formation, copyright protection, IP transactions etc.
███████████████████
Check out how amazing life can be with the utilization of Zeepin's Dapps.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99901316"/>
                  </a:ext>
                </a:extLst>
              </a:tr>
            </a:tbl>
          </a:graphicData>
        </a:graphic>
      </p:graphicFrame>
      <p:sp>
        <p:nvSpPr>
          <p:cNvPr id="4" name="Text Placeholder 3">
            <a:extLst>
              <a:ext uri="{FF2B5EF4-FFF2-40B4-BE49-F238E27FC236}">
                <a16:creationId xmlns:a16="http://schemas.microsoft.com/office/drawing/2014/main" id="{ACE2A7FD-9236-4D86-81EC-31EEB5C2F95E}"/>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4288365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0B6A6-A288-4461-BB0A-5670B5F7ADBA}"/>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610F8908-7C6E-453D-9A88-7C85239D3CC1}"/>
              </a:ext>
            </a:extLst>
          </p:cNvPr>
          <p:cNvGraphicFramePr>
            <a:graphicFrameLocks noGrp="1"/>
          </p:cNvGraphicFramePr>
          <p:nvPr>
            <p:ph type="tbl" sz="quarter" idx="13"/>
            <p:extLst>
              <p:ext uri="{D42A27DB-BD31-4B8C-83A1-F6EECF244321}">
                <p14:modId xmlns:p14="http://schemas.microsoft.com/office/powerpoint/2010/main" val="2871796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7593812"/>
                    </a:ext>
                  </a:extLst>
                </a:gridCol>
                <a:gridCol w="370332">
                  <a:extLst>
                    <a:ext uri="{9D8B030D-6E8A-4147-A177-3AD203B41FA5}">
                      <a16:colId xmlns:a16="http://schemas.microsoft.com/office/drawing/2014/main" val="2566689284"/>
                    </a:ext>
                  </a:extLst>
                </a:gridCol>
                <a:gridCol w="370332">
                  <a:extLst>
                    <a:ext uri="{9D8B030D-6E8A-4147-A177-3AD203B41FA5}">
                      <a16:colId xmlns:a16="http://schemas.microsoft.com/office/drawing/2014/main" val="3487507770"/>
                    </a:ext>
                  </a:extLst>
                </a:gridCol>
                <a:gridCol w="370332">
                  <a:extLst>
                    <a:ext uri="{9D8B030D-6E8A-4147-A177-3AD203B41FA5}">
                      <a16:colId xmlns:a16="http://schemas.microsoft.com/office/drawing/2014/main" val="315346655"/>
                    </a:ext>
                  </a:extLst>
                </a:gridCol>
                <a:gridCol w="329184">
                  <a:extLst>
                    <a:ext uri="{9D8B030D-6E8A-4147-A177-3AD203B41FA5}">
                      <a16:colId xmlns:a16="http://schemas.microsoft.com/office/drawing/2014/main" val="3459193202"/>
                    </a:ext>
                  </a:extLst>
                </a:gridCol>
                <a:gridCol w="329184">
                  <a:extLst>
                    <a:ext uri="{9D8B030D-6E8A-4147-A177-3AD203B41FA5}">
                      <a16:colId xmlns:a16="http://schemas.microsoft.com/office/drawing/2014/main" val="326283114"/>
                    </a:ext>
                  </a:extLst>
                </a:gridCol>
                <a:gridCol w="329184">
                  <a:extLst>
                    <a:ext uri="{9D8B030D-6E8A-4147-A177-3AD203B41FA5}">
                      <a16:colId xmlns:a16="http://schemas.microsoft.com/office/drawing/2014/main" val="3977980177"/>
                    </a:ext>
                  </a:extLst>
                </a:gridCol>
                <a:gridCol w="329184">
                  <a:extLst>
                    <a:ext uri="{9D8B030D-6E8A-4147-A177-3AD203B41FA5}">
                      <a16:colId xmlns:a16="http://schemas.microsoft.com/office/drawing/2014/main" val="102720323"/>
                    </a:ext>
                  </a:extLst>
                </a:gridCol>
                <a:gridCol w="329184">
                  <a:extLst>
                    <a:ext uri="{9D8B030D-6E8A-4147-A177-3AD203B41FA5}">
                      <a16:colId xmlns:a16="http://schemas.microsoft.com/office/drawing/2014/main" val="299033800"/>
                    </a:ext>
                  </a:extLst>
                </a:gridCol>
                <a:gridCol w="329184">
                  <a:extLst>
                    <a:ext uri="{9D8B030D-6E8A-4147-A177-3AD203B41FA5}">
                      <a16:colId xmlns:a16="http://schemas.microsoft.com/office/drawing/2014/main" val="1683617927"/>
                    </a:ext>
                  </a:extLst>
                </a:gridCol>
                <a:gridCol w="329184">
                  <a:extLst>
                    <a:ext uri="{9D8B030D-6E8A-4147-A177-3AD203B41FA5}">
                      <a16:colId xmlns:a16="http://schemas.microsoft.com/office/drawing/2014/main" val="2601204540"/>
                    </a:ext>
                  </a:extLst>
                </a:gridCol>
                <a:gridCol w="329184">
                  <a:extLst>
                    <a:ext uri="{9D8B030D-6E8A-4147-A177-3AD203B41FA5}">
                      <a16:colId xmlns:a16="http://schemas.microsoft.com/office/drawing/2014/main" val="480083245"/>
                    </a:ext>
                  </a:extLst>
                </a:gridCol>
                <a:gridCol w="329184">
                  <a:extLst>
                    <a:ext uri="{9D8B030D-6E8A-4147-A177-3AD203B41FA5}">
                      <a16:colId xmlns:a16="http://schemas.microsoft.com/office/drawing/2014/main" val="2880848368"/>
                    </a:ext>
                  </a:extLst>
                </a:gridCol>
                <a:gridCol w="370332">
                  <a:extLst>
                    <a:ext uri="{9D8B030D-6E8A-4147-A177-3AD203B41FA5}">
                      <a16:colId xmlns:a16="http://schemas.microsoft.com/office/drawing/2014/main" val="1340502706"/>
                    </a:ext>
                  </a:extLst>
                </a:gridCol>
                <a:gridCol w="370332">
                  <a:extLst>
                    <a:ext uri="{9D8B030D-6E8A-4147-A177-3AD203B41FA5}">
                      <a16:colId xmlns:a16="http://schemas.microsoft.com/office/drawing/2014/main" val="764684678"/>
                    </a:ext>
                  </a:extLst>
                </a:gridCol>
                <a:gridCol w="329184">
                  <a:extLst>
                    <a:ext uri="{9D8B030D-6E8A-4147-A177-3AD203B41FA5}">
                      <a16:colId xmlns:a16="http://schemas.microsoft.com/office/drawing/2014/main" val="2352915964"/>
                    </a:ext>
                  </a:extLst>
                </a:gridCol>
                <a:gridCol w="329184">
                  <a:extLst>
                    <a:ext uri="{9D8B030D-6E8A-4147-A177-3AD203B41FA5}">
                      <a16:colId xmlns:a16="http://schemas.microsoft.com/office/drawing/2014/main" val="3370413779"/>
                    </a:ext>
                  </a:extLst>
                </a:gridCol>
                <a:gridCol w="370332">
                  <a:extLst>
                    <a:ext uri="{9D8B030D-6E8A-4147-A177-3AD203B41FA5}">
                      <a16:colId xmlns:a16="http://schemas.microsoft.com/office/drawing/2014/main" val="3422168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1772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- 2018-01-20 04:18:38</a:t>
                      </a:r>
                      <a:r>
                        <a:rPr kumimoji="0" lang="en-US" sz="1000" b="0" i="0" u="none" strike="noStrike" kern="1200" cap="none" spc="0" normalizeH="0" baseline="0" noProof="0">
                          <a:ln>
                            <a:noFill/>
                          </a:ln>
                          <a:solidFill>
                            <a:prstClr val="black"/>
                          </a:solidFill>
                          <a:effectLst/>
                          <a:uLnTx/>
                          <a:uFillTx/>
                          <a:latin typeface="+mn-lt"/>
                          <a:ea typeface="+mn-ea"/>
                          <a:cs typeface="+mn-cs"/>
                        </a:rPr>
                        <a:t>
NEO founder Da Hong Fei talks about the state of Blockchain in China, including updates on what is legal and what is illegal. 
On top of that, some updated features of NEO and the core features of NEO.
███████████████████
Help us to get on Coinbase! 
https://www.change.org/p/coinbase-get-neo-on-coinbase
███████████████████
Please join us on Telegram: https://t.me/NEO_smart_economy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1705162"/>
                  </a:ext>
                </a:extLst>
              </a:tr>
            </a:tbl>
          </a:graphicData>
        </a:graphic>
      </p:graphicFrame>
      <p:sp>
        <p:nvSpPr>
          <p:cNvPr id="4" name="Text Placeholder 3">
            <a:extLst>
              <a:ext uri="{FF2B5EF4-FFF2-40B4-BE49-F238E27FC236}">
                <a16:creationId xmlns:a16="http://schemas.microsoft.com/office/drawing/2014/main" id="{20B1BA39-499C-4E1A-A63A-AA3283094915}"/>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3257998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E47CD-BD00-4343-B23E-670DB3CBEADE}"/>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EAE5F7BD-5AAE-4348-AFAD-55FCA94FBB7C}"/>
              </a:ext>
            </a:extLst>
          </p:cNvPr>
          <p:cNvGraphicFramePr>
            <a:graphicFrameLocks noGrp="1"/>
          </p:cNvGraphicFramePr>
          <p:nvPr>
            <p:ph type="tbl" sz="quarter" idx="13"/>
            <p:extLst>
              <p:ext uri="{D42A27DB-BD31-4B8C-83A1-F6EECF244321}">
                <p14:modId xmlns:p14="http://schemas.microsoft.com/office/powerpoint/2010/main" val="3796670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75216730"/>
                    </a:ext>
                  </a:extLst>
                </a:gridCol>
                <a:gridCol w="370332">
                  <a:extLst>
                    <a:ext uri="{9D8B030D-6E8A-4147-A177-3AD203B41FA5}">
                      <a16:colId xmlns:a16="http://schemas.microsoft.com/office/drawing/2014/main" val="3422458023"/>
                    </a:ext>
                  </a:extLst>
                </a:gridCol>
                <a:gridCol w="370332">
                  <a:extLst>
                    <a:ext uri="{9D8B030D-6E8A-4147-A177-3AD203B41FA5}">
                      <a16:colId xmlns:a16="http://schemas.microsoft.com/office/drawing/2014/main" val="2991618352"/>
                    </a:ext>
                  </a:extLst>
                </a:gridCol>
                <a:gridCol w="370332">
                  <a:extLst>
                    <a:ext uri="{9D8B030D-6E8A-4147-A177-3AD203B41FA5}">
                      <a16:colId xmlns:a16="http://schemas.microsoft.com/office/drawing/2014/main" val="150348841"/>
                    </a:ext>
                  </a:extLst>
                </a:gridCol>
                <a:gridCol w="329184">
                  <a:extLst>
                    <a:ext uri="{9D8B030D-6E8A-4147-A177-3AD203B41FA5}">
                      <a16:colId xmlns:a16="http://schemas.microsoft.com/office/drawing/2014/main" val="2184964836"/>
                    </a:ext>
                  </a:extLst>
                </a:gridCol>
                <a:gridCol w="329184">
                  <a:extLst>
                    <a:ext uri="{9D8B030D-6E8A-4147-A177-3AD203B41FA5}">
                      <a16:colId xmlns:a16="http://schemas.microsoft.com/office/drawing/2014/main" val="3562352050"/>
                    </a:ext>
                  </a:extLst>
                </a:gridCol>
                <a:gridCol w="329184">
                  <a:extLst>
                    <a:ext uri="{9D8B030D-6E8A-4147-A177-3AD203B41FA5}">
                      <a16:colId xmlns:a16="http://schemas.microsoft.com/office/drawing/2014/main" val="3382385690"/>
                    </a:ext>
                  </a:extLst>
                </a:gridCol>
                <a:gridCol w="329184">
                  <a:extLst>
                    <a:ext uri="{9D8B030D-6E8A-4147-A177-3AD203B41FA5}">
                      <a16:colId xmlns:a16="http://schemas.microsoft.com/office/drawing/2014/main" val="3533347909"/>
                    </a:ext>
                  </a:extLst>
                </a:gridCol>
                <a:gridCol w="329184">
                  <a:extLst>
                    <a:ext uri="{9D8B030D-6E8A-4147-A177-3AD203B41FA5}">
                      <a16:colId xmlns:a16="http://schemas.microsoft.com/office/drawing/2014/main" val="1298419295"/>
                    </a:ext>
                  </a:extLst>
                </a:gridCol>
                <a:gridCol w="329184">
                  <a:extLst>
                    <a:ext uri="{9D8B030D-6E8A-4147-A177-3AD203B41FA5}">
                      <a16:colId xmlns:a16="http://schemas.microsoft.com/office/drawing/2014/main" val="767260344"/>
                    </a:ext>
                  </a:extLst>
                </a:gridCol>
                <a:gridCol w="329184">
                  <a:extLst>
                    <a:ext uri="{9D8B030D-6E8A-4147-A177-3AD203B41FA5}">
                      <a16:colId xmlns:a16="http://schemas.microsoft.com/office/drawing/2014/main" val="318275124"/>
                    </a:ext>
                  </a:extLst>
                </a:gridCol>
                <a:gridCol w="329184">
                  <a:extLst>
                    <a:ext uri="{9D8B030D-6E8A-4147-A177-3AD203B41FA5}">
                      <a16:colId xmlns:a16="http://schemas.microsoft.com/office/drawing/2014/main" val="4012549612"/>
                    </a:ext>
                  </a:extLst>
                </a:gridCol>
                <a:gridCol w="329184">
                  <a:extLst>
                    <a:ext uri="{9D8B030D-6E8A-4147-A177-3AD203B41FA5}">
                      <a16:colId xmlns:a16="http://schemas.microsoft.com/office/drawing/2014/main" val="4153853097"/>
                    </a:ext>
                  </a:extLst>
                </a:gridCol>
                <a:gridCol w="370332">
                  <a:extLst>
                    <a:ext uri="{9D8B030D-6E8A-4147-A177-3AD203B41FA5}">
                      <a16:colId xmlns:a16="http://schemas.microsoft.com/office/drawing/2014/main" val="1158336296"/>
                    </a:ext>
                  </a:extLst>
                </a:gridCol>
                <a:gridCol w="370332">
                  <a:extLst>
                    <a:ext uri="{9D8B030D-6E8A-4147-A177-3AD203B41FA5}">
                      <a16:colId xmlns:a16="http://schemas.microsoft.com/office/drawing/2014/main" val="2866622191"/>
                    </a:ext>
                  </a:extLst>
                </a:gridCol>
                <a:gridCol w="329184">
                  <a:extLst>
                    <a:ext uri="{9D8B030D-6E8A-4147-A177-3AD203B41FA5}">
                      <a16:colId xmlns:a16="http://schemas.microsoft.com/office/drawing/2014/main" val="4022054183"/>
                    </a:ext>
                  </a:extLst>
                </a:gridCol>
                <a:gridCol w="329184">
                  <a:extLst>
                    <a:ext uri="{9D8B030D-6E8A-4147-A177-3AD203B41FA5}">
                      <a16:colId xmlns:a16="http://schemas.microsoft.com/office/drawing/2014/main" val="700237585"/>
                    </a:ext>
                  </a:extLst>
                </a:gridCol>
                <a:gridCol w="370332">
                  <a:extLst>
                    <a:ext uri="{9D8B030D-6E8A-4147-A177-3AD203B41FA5}">
                      <a16:colId xmlns:a16="http://schemas.microsoft.com/office/drawing/2014/main" val="1383353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792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- 2018-03-11 07:19:05</a:t>
                      </a:r>
                      <a:r>
                        <a:rPr kumimoji="0" lang="en-US" sz="1000" b="0" i="0" u="none" strike="noStrike" kern="1200" cap="none" spc="0" normalizeH="0" baseline="0" noProof="0">
                          <a:ln>
                            <a:noFill/>
                          </a:ln>
                          <a:solidFill>
                            <a:prstClr val="black"/>
                          </a:solidFill>
                          <a:effectLst/>
                          <a:uLnTx/>
                          <a:uFillTx/>
                          <a:latin typeface="+mn-lt"/>
                          <a:ea typeface="+mn-ea"/>
                          <a:cs typeface="+mn-cs"/>
                        </a:rPr>
                        <a:t>
Pikcio_me &lt;3
███████████████████ 
The secure exchange for personal data!
███████████████████ 
https://pikciochain.com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787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- 2017-12-14 15:03:03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016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- 2017-08-14 19:20:35</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57623972"/>
                  </a:ext>
                </a:extLst>
              </a:tr>
            </a:tbl>
          </a:graphicData>
        </a:graphic>
      </p:graphicFrame>
      <p:sp>
        <p:nvSpPr>
          <p:cNvPr id="4" name="Text Placeholder 3">
            <a:extLst>
              <a:ext uri="{FF2B5EF4-FFF2-40B4-BE49-F238E27FC236}">
                <a16:creationId xmlns:a16="http://schemas.microsoft.com/office/drawing/2014/main" id="{901966B5-C633-4184-8E0C-0A1B1547E43F}"/>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3819563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B2907-647B-4479-96F3-1C67E42D7A06}"/>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077283F0-BD32-44F0-913E-26E6FA0E8FB9}"/>
              </a:ext>
            </a:extLst>
          </p:cNvPr>
          <p:cNvGraphicFramePr>
            <a:graphicFrameLocks noGrp="1"/>
          </p:cNvGraphicFramePr>
          <p:nvPr>
            <p:ph type="tbl" sz="quarter" idx="13"/>
            <p:extLst>
              <p:ext uri="{D42A27DB-BD31-4B8C-83A1-F6EECF244321}">
                <p14:modId xmlns:p14="http://schemas.microsoft.com/office/powerpoint/2010/main" val="2391267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45490146"/>
                    </a:ext>
                  </a:extLst>
                </a:gridCol>
                <a:gridCol w="370332">
                  <a:extLst>
                    <a:ext uri="{9D8B030D-6E8A-4147-A177-3AD203B41FA5}">
                      <a16:colId xmlns:a16="http://schemas.microsoft.com/office/drawing/2014/main" val="4229586507"/>
                    </a:ext>
                  </a:extLst>
                </a:gridCol>
                <a:gridCol w="370332">
                  <a:extLst>
                    <a:ext uri="{9D8B030D-6E8A-4147-A177-3AD203B41FA5}">
                      <a16:colId xmlns:a16="http://schemas.microsoft.com/office/drawing/2014/main" val="3784145392"/>
                    </a:ext>
                  </a:extLst>
                </a:gridCol>
                <a:gridCol w="370332">
                  <a:extLst>
                    <a:ext uri="{9D8B030D-6E8A-4147-A177-3AD203B41FA5}">
                      <a16:colId xmlns:a16="http://schemas.microsoft.com/office/drawing/2014/main" val="3279505290"/>
                    </a:ext>
                  </a:extLst>
                </a:gridCol>
                <a:gridCol w="329184">
                  <a:extLst>
                    <a:ext uri="{9D8B030D-6E8A-4147-A177-3AD203B41FA5}">
                      <a16:colId xmlns:a16="http://schemas.microsoft.com/office/drawing/2014/main" val="513678150"/>
                    </a:ext>
                  </a:extLst>
                </a:gridCol>
                <a:gridCol w="329184">
                  <a:extLst>
                    <a:ext uri="{9D8B030D-6E8A-4147-A177-3AD203B41FA5}">
                      <a16:colId xmlns:a16="http://schemas.microsoft.com/office/drawing/2014/main" val="3176949396"/>
                    </a:ext>
                  </a:extLst>
                </a:gridCol>
                <a:gridCol w="329184">
                  <a:extLst>
                    <a:ext uri="{9D8B030D-6E8A-4147-A177-3AD203B41FA5}">
                      <a16:colId xmlns:a16="http://schemas.microsoft.com/office/drawing/2014/main" val="4036705849"/>
                    </a:ext>
                  </a:extLst>
                </a:gridCol>
                <a:gridCol w="329184">
                  <a:extLst>
                    <a:ext uri="{9D8B030D-6E8A-4147-A177-3AD203B41FA5}">
                      <a16:colId xmlns:a16="http://schemas.microsoft.com/office/drawing/2014/main" val="1781041851"/>
                    </a:ext>
                  </a:extLst>
                </a:gridCol>
                <a:gridCol w="329184">
                  <a:extLst>
                    <a:ext uri="{9D8B030D-6E8A-4147-A177-3AD203B41FA5}">
                      <a16:colId xmlns:a16="http://schemas.microsoft.com/office/drawing/2014/main" val="1212890268"/>
                    </a:ext>
                  </a:extLst>
                </a:gridCol>
                <a:gridCol w="329184">
                  <a:extLst>
                    <a:ext uri="{9D8B030D-6E8A-4147-A177-3AD203B41FA5}">
                      <a16:colId xmlns:a16="http://schemas.microsoft.com/office/drawing/2014/main" val="459098946"/>
                    </a:ext>
                  </a:extLst>
                </a:gridCol>
                <a:gridCol w="329184">
                  <a:extLst>
                    <a:ext uri="{9D8B030D-6E8A-4147-A177-3AD203B41FA5}">
                      <a16:colId xmlns:a16="http://schemas.microsoft.com/office/drawing/2014/main" val="577939675"/>
                    </a:ext>
                  </a:extLst>
                </a:gridCol>
                <a:gridCol w="329184">
                  <a:extLst>
                    <a:ext uri="{9D8B030D-6E8A-4147-A177-3AD203B41FA5}">
                      <a16:colId xmlns:a16="http://schemas.microsoft.com/office/drawing/2014/main" val="3812425003"/>
                    </a:ext>
                  </a:extLst>
                </a:gridCol>
                <a:gridCol w="329184">
                  <a:extLst>
                    <a:ext uri="{9D8B030D-6E8A-4147-A177-3AD203B41FA5}">
                      <a16:colId xmlns:a16="http://schemas.microsoft.com/office/drawing/2014/main" val="2719558828"/>
                    </a:ext>
                  </a:extLst>
                </a:gridCol>
                <a:gridCol w="370332">
                  <a:extLst>
                    <a:ext uri="{9D8B030D-6E8A-4147-A177-3AD203B41FA5}">
                      <a16:colId xmlns:a16="http://schemas.microsoft.com/office/drawing/2014/main" val="2373766968"/>
                    </a:ext>
                  </a:extLst>
                </a:gridCol>
                <a:gridCol w="370332">
                  <a:extLst>
                    <a:ext uri="{9D8B030D-6E8A-4147-A177-3AD203B41FA5}">
                      <a16:colId xmlns:a16="http://schemas.microsoft.com/office/drawing/2014/main" val="2523219412"/>
                    </a:ext>
                  </a:extLst>
                </a:gridCol>
                <a:gridCol w="329184">
                  <a:extLst>
                    <a:ext uri="{9D8B030D-6E8A-4147-A177-3AD203B41FA5}">
                      <a16:colId xmlns:a16="http://schemas.microsoft.com/office/drawing/2014/main" val="3756840274"/>
                    </a:ext>
                  </a:extLst>
                </a:gridCol>
                <a:gridCol w="329184">
                  <a:extLst>
                    <a:ext uri="{9D8B030D-6E8A-4147-A177-3AD203B41FA5}">
                      <a16:colId xmlns:a16="http://schemas.microsoft.com/office/drawing/2014/main" val="1311103951"/>
                    </a:ext>
                  </a:extLst>
                </a:gridCol>
                <a:gridCol w="370332">
                  <a:extLst>
                    <a:ext uri="{9D8B030D-6E8A-4147-A177-3AD203B41FA5}">
                      <a16:colId xmlns:a16="http://schemas.microsoft.com/office/drawing/2014/main" val="2230441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9419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- 2017-09-07 18:54:05</a:t>
                      </a:r>
                      <a:r>
                        <a:rPr kumimoji="0" lang="pt-BR" sz="1000" b="0" i="0" u="none" strike="noStrike" kern="1200" cap="none" spc="0" normalizeH="0" baseline="0" noProof="0">
                          <a:ln>
                            <a:noFill/>
                          </a:ln>
                          <a:solidFill>
                            <a:prstClr val="black"/>
                          </a:solidFill>
                          <a:effectLst/>
                          <a:uLnTx/>
                          <a:uFillTx/>
                          <a:latin typeface="+mn-lt"/>
                          <a:ea typeface="+mn-ea"/>
                          <a:cs typeface="+mn-cs"/>
                        </a:rPr>
                        <a:t>
https://neo.org/zh-CN/Blog/Details/65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3452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- 2017-08-09 10:16:00</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7638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- 2017-11-22 19:47:42</a:t>
                      </a:r>
                      <a:r>
                        <a:rPr kumimoji="0" lang="en-US" sz="1000" b="0" i="0" u="none" strike="noStrike" kern="1200" cap="none" spc="0" normalizeH="0" baseline="0" noProof="0">
                          <a:ln>
                            <a:noFill/>
                          </a:ln>
                          <a:solidFill>
                            <a:prstClr val="black"/>
                          </a:solidFill>
                          <a:effectLst/>
                          <a:uLnTx/>
                          <a:uFillTx/>
                          <a:latin typeface="+mn-lt"/>
                          <a:ea typeface="+mn-ea"/>
                          <a:cs typeface="+mn-cs"/>
                        </a:rPr>
                        <a:t>
Explanation of last few days.
https://neo.org/blog/details/3037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46354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- 2017-09-05 20:47:31</a:t>
                      </a:r>
                      <a:r>
                        <a:rPr kumimoji="0" lang="pt-BR" sz="1000" b="0" i="0" u="none" strike="noStrike" kern="1200" cap="none" spc="0" normalizeH="0" baseline="0" noProof="0">
                          <a:ln>
                            <a:noFill/>
                          </a:ln>
                          <a:solidFill>
                            <a:prstClr val="black"/>
                          </a:solidFill>
                          <a:effectLst/>
                          <a:uLnTx/>
                          <a:uFillTx/>
                          <a:latin typeface="+mn-lt"/>
                          <a:ea typeface="+mn-ea"/>
                          <a:cs typeface="+mn-cs"/>
                        </a:rPr>
                        <a:t>
https://neo.org/Blog/Details/64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15247531"/>
                  </a:ext>
                </a:extLst>
              </a:tr>
            </a:tbl>
          </a:graphicData>
        </a:graphic>
      </p:graphicFrame>
      <p:sp>
        <p:nvSpPr>
          <p:cNvPr id="4" name="Text Placeholder 3">
            <a:extLst>
              <a:ext uri="{FF2B5EF4-FFF2-40B4-BE49-F238E27FC236}">
                <a16:creationId xmlns:a16="http://schemas.microsoft.com/office/drawing/2014/main" id="{D1CA8C40-8FE4-4EF2-8E47-6B3CEF2892D1}"/>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3851136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DB69D-79EE-48CE-94E3-535D6A355EE8}"/>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E6099EA5-600D-458C-B460-292425CB5302}"/>
              </a:ext>
            </a:extLst>
          </p:cNvPr>
          <p:cNvGraphicFramePr>
            <a:graphicFrameLocks noGrp="1"/>
          </p:cNvGraphicFramePr>
          <p:nvPr>
            <p:ph type="tbl" sz="quarter" idx="13"/>
            <p:extLst>
              <p:ext uri="{D42A27DB-BD31-4B8C-83A1-F6EECF244321}">
                <p14:modId xmlns:p14="http://schemas.microsoft.com/office/powerpoint/2010/main" val="3420241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48801868"/>
                    </a:ext>
                  </a:extLst>
                </a:gridCol>
                <a:gridCol w="370332">
                  <a:extLst>
                    <a:ext uri="{9D8B030D-6E8A-4147-A177-3AD203B41FA5}">
                      <a16:colId xmlns:a16="http://schemas.microsoft.com/office/drawing/2014/main" val="4061430087"/>
                    </a:ext>
                  </a:extLst>
                </a:gridCol>
                <a:gridCol w="370332">
                  <a:extLst>
                    <a:ext uri="{9D8B030D-6E8A-4147-A177-3AD203B41FA5}">
                      <a16:colId xmlns:a16="http://schemas.microsoft.com/office/drawing/2014/main" val="3408514829"/>
                    </a:ext>
                  </a:extLst>
                </a:gridCol>
                <a:gridCol w="370332">
                  <a:extLst>
                    <a:ext uri="{9D8B030D-6E8A-4147-A177-3AD203B41FA5}">
                      <a16:colId xmlns:a16="http://schemas.microsoft.com/office/drawing/2014/main" val="439051627"/>
                    </a:ext>
                  </a:extLst>
                </a:gridCol>
                <a:gridCol w="329184">
                  <a:extLst>
                    <a:ext uri="{9D8B030D-6E8A-4147-A177-3AD203B41FA5}">
                      <a16:colId xmlns:a16="http://schemas.microsoft.com/office/drawing/2014/main" val="319258954"/>
                    </a:ext>
                  </a:extLst>
                </a:gridCol>
                <a:gridCol w="329184">
                  <a:extLst>
                    <a:ext uri="{9D8B030D-6E8A-4147-A177-3AD203B41FA5}">
                      <a16:colId xmlns:a16="http://schemas.microsoft.com/office/drawing/2014/main" val="3287688321"/>
                    </a:ext>
                  </a:extLst>
                </a:gridCol>
                <a:gridCol w="329184">
                  <a:extLst>
                    <a:ext uri="{9D8B030D-6E8A-4147-A177-3AD203B41FA5}">
                      <a16:colId xmlns:a16="http://schemas.microsoft.com/office/drawing/2014/main" val="1864148227"/>
                    </a:ext>
                  </a:extLst>
                </a:gridCol>
                <a:gridCol w="329184">
                  <a:extLst>
                    <a:ext uri="{9D8B030D-6E8A-4147-A177-3AD203B41FA5}">
                      <a16:colId xmlns:a16="http://schemas.microsoft.com/office/drawing/2014/main" val="896331767"/>
                    </a:ext>
                  </a:extLst>
                </a:gridCol>
                <a:gridCol w="329184">
                  <a:extLst>
                    <a:ext uri="{9D8B030D-6E8A-4147-A177-3AD203B41FA5}">
                      <a16:colId xmlns:a16="http://schemas.microsoft.com/office/drawing/2014/main" val="4195047743"/>
                    </a:ext>
                  </a:extLst>
                </a:gridCol>
                <a:gridCol w="329184">
                  <a:extLst>
                    <a:ext uri="{9D8B030D-6E8A-4147-A177-3AD203B41FA5}">
                      <a16:colId xmlns:a16="http://schemas.microsoft.com/office/drawing/2014/main" val="380905113"/>
                    </a:ext>
                  </a:extLst>
                </a:gridCol>
                <a:gridCol w="329184">
                  <a:extLst>
                    <a:ext uri="{9D8B030D-6E8A-4147-A177-3AD203B41FA5}">
                      <a16:colId xmlns:a16="http://schemas.microsoft.com/office/drawing/2014/main" val="1707586354"/>
                    </a:ext>
                  </a:extLst>
                </a:gridCol>
                <a:gridCol w="329184">
                  <a:extLst>
                    <a:ext uri="{9D8B030D-6E8A-4147-A177-3AD203B41FA5}">
                      <a16:colId xmlns:a16="http://schemas.microsoft.com/office/drawing/2014/main" val="3910632648"/>
                    </a:ext>
                  </a:extLst>
                </a:gridCol>
                <a:gridCol w="329184">
                  <a:extLst>
                    <a:ext uri="{9D8B030D-6E8A-4147-A177-3AD203B41FA5}">
                      <a16:colId xmlns:a16="http://schemas.microsoft.com/office/drawing/2014/main" val="1556022822"/>
                    </a:ext>
                  </a:extLst>
                </a:gridCol>
                <a:gridCol w="370332">
                  <a:extLst>
                    <a:ext uri="{9D8B030D-6E8A-4147-A177-3AD203B41FA5}">
                      <a16:colId xmlns:a16="http://schemas.microsoft.com/office/drawing/2014/main" val="3708770569"/>
                    </a:ext>
                  </a:extLst>
                </a:gridCol>
                <a:gridCol w="370332">
                  <a:extLst>
                    <a:ext uri="{9D8B030D-6E8A-4147-A177-3AD203B41FA5}">
                      <a16:colId xmlns:a16="http://schemas.microsoft.com/office/drawing/2014/main" val="4024179468"/>
                    </a:ext>
                  </a:extLst>
                </a:gridCol>
                <a:gridCol w="329184">
                  <a:extLst>
                    <a:ext uri="{9D8B030D-6E8A-4147-A177-3AD203B41FA5}">
                      <a16:colId xmlns:a16="http://schemas.microsoft.com/office/drawing/2014/main" val="1210867823"/>
                    </a:ext>
                  </a:extLst>
                </a:gridCol>
                <a:gridCol w="329184">
                  <a:extLst>
                    <a:ext uri="{9D8B030D-6E8A-4147-A177-3AD203B41FA5}">
                      <a16:colId xmlns:a16="http://schemas.microsoft.com/office/drawing/2014/main" val="139267547"/>
                    </a:ext>
                  </a:extLst>
                </a:gridCol>
                <a:gridCol w="370332">
                  <a:extLst>
                    <a:ext uri="{9D8B030D-6E8A-4147-A177-3AD203B41FA5}">
                      <a16:colId xmlns:a16="http://schemas.microsoft.com/office/drawing/2014/main" val="3212452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2684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- 2017-08-14 10:11:45</a:t>
                      </a:r>
                      <a:r>
                        <a:rPr kumimoji="0" lang="pt-BR" sz="1000" b="0" i="0" u="none" strike="noStrike" kern="1200" cap="none" spc="0" normalizeH="0" baseline="0" noProof="0">
                          <a:ln>
                            <a:noFill/>
                          </a:ln>
                          <a:solidFill>
                            <a:prstClr val="black"/>
                          </a:solidFill>
                          <a:effectLst/>
                          <a:uLnTx/>
                          <a:uFillTx/>
                          <a:latin typeface="+mn-lt"/>
                          <a:ea typeface="+mn-ea"/>
                          <a:cs typeface="+mn-cs"/>
                        </a:rPr>
                        <a:t>
FAQ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7761995"/>
                  </a:ext>
                </a:extLst>
              </a:tr>
            </a:tbl>
          </a:graphicData>
        </a:graphic>
      </p:graphicFrame>
      <p:sp>
        <p:nvSpPr>
          <p:cNvPr id="4" name="Text Placeholder 3">
            <a:extLst>
              <a:ext uri="{FF2B5EF4-FFF2-40B4-BE49-F238E27FC236}">
                <a16:creationId xmlns:a16="http://schemas.microsoft.com/office/drawing/2014/main" id="{6D12B813-A8B2-4141-B252-08698C9C645F}"/>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121150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7FFA2-3F08-4C9B-877B-4C9819B10E00}"/>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9800CB3D-C203-46EE-833B-5EB2E5F4B9D7}"/>
              </a:ext>
            </a:extLst>
          </p:cNvPr>
          <p:cNvGraphicFramePr>
            <a:graphicFrameLocks noGrp="1"/>
          </p:cNvGraphicFramePr>
          <p:nvPr>
            <p:ph type="tbl" sz="quarter" idx="13"/>
            <p:extLst>
              <p:ext uri="{D42A27DB-BD31-4B8C-83A1-F6EECF244321}">
                <p14:modId xmlns:p14="http://schemas.microsoft.com/office/powerpoint/2010/main" val="509020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8867167"/>
                    </a:ext>
                  </a:extLst>
                </a:gridCol>
                <a:gridCol w="370332">
                  <a:extLst>
                    <a:ext uri="{9D8B030D-6E8A-4147-A177-3AD203B41FA5}">
                      <a16:colId xmlns:a16="http://schemas.microsoft.com/office/drawing/2014/main" val="1656710536"/>
                    </a:ext>
                  </a:extLst>
                </a:gridCol>
                <a:gridCol w="370332">
                  <a:extLst>
                    <a:ext uri="{9D8B030D-6E8A-4147-A177-3AD203B41FA5}">
                      <a16:colId xmlns:a16="http://schemas.microsoft.com/office/drawing/2014/main" val="498264580"/>
                    </a:ext>
                  </a:extLst>
                </a:gridCol>
                <a:gridCol w="370332">
                  <a:extLst>
                    <a:ext uri="{9D8B030D-6E8A-4147-A177-3AD203B41FA5}">
                      <a16:colId xmlns:a16="http://schemas.microsoft.com/office/drawing/2014/main" val="3187974098"/>
                    </a:ext>
                  </a:extLst>
                </a:gridCol>
                <a:gridCol w="329184">
                  <a:extLst>
                    <a:ext uri="{9D8B030D-6E8A-4147-A177-3AD203B41FA5}">
                      <a16:colId xmlns:a16="http://schemas.microsoft.com/office/drawing/2014/main" val="1343475370"/>
                    </a:ext>
                  </a:extLst>
                </a:gridCol>
                <a:gridCol w="329184">
                  <a:extLst>
                    <a:ext uri="{9D8B030D-6E8A-4147-A177-3AD203B41FA5}">
                      <a16:colId xmlns:a16="http://schemas.microsoft.com/office/drawing/2014/main" val="1696430666"/>
                    </a:ext>
                  </a:extLst>
                </a:gridCol>
                <a:gridCol w="329184">
                  <a:extLst>
                    <a:ext uri="{9D8B030D-6E8A-4147-A177-3AD203B41FA5}">
                      <a16:colId xmlns:a16="http://schemas.microsoft.com/office/drawing/2014/main" val="871525553"/>
                    </a:ext>
                  </a:extLst>
                </a:gridCol>
                <a:gridCol w="329184">
                  <a:extLst>
                    <a:ext uri="{9D8B030D-6E8A-4147-A177-3AD203B41FA5}">
                      <a16:colId xmlns:a16="http://schemas.microsoft.com/office/drawing/2014/main" val="623029380"/>
                    </a:ext>
                  </a:extLst>
                </a:gridCol>
                <a:gridCol w="329184">
                  <a:extLst>
                    <a:ext uri="{9D8B030D-6E8A-4147-A177-3AD203B41FA5}">
                      <a16:colId xmlns:a16="http://schemas.microsoft.com/office/drawing/2014/main" val="3195796069"/>
                    </a:ext>
                  </a:extLst>
                </a:gridCol>
                <a:gridCol w="329184">
                  <a:extLst>
                    <a:ext uri="{9D8B030D-6E8A-4147-A177-3AD203B41FA5}">
                      <a16:colId xmlns:a16="http://schemas.microsoft.com/office/drawing/2014/main" val="2788457388"/>
                    </a:ext>
                  </a:extLst>
                </a:gridCol>
                <a:gridCol w="329184">
                  <a:extLst>
                    <a:ext uri="{9D8B030D-6E8A-4147-A177-3AD203B41FA5}">
                      <a16:colId xmlns:a16="http://schemas.microsoft.com/office/drawing/2014/main" val="868653078"/>
                    </a:ext>
                  </a:extLst>
                </a:gridCol>
                <a:gridCol w="329184">
                  <a:extLst>
                    <a:ext uri="{9D8B030D-6E8A-4147-A177-3AD203B41FA5}">
                      <a16:colId xmlns:a16="http://schemas.microsoft.com/office/drawing/2014/main" val="2969473782"/>
                    </a:ext>
                  </a:extLst>
                </a:gridCol>
                <a:gridCol w="329184">
                  <a:extLst>
                    <a:ext uri="{9D8B030D-6E8A-4147-A177-3AD203B41FA5}">
                      <a16:colId xmlns:a16="http://schemas.microsoft.com/office/drawing/2014/main" val="403608494"/>
                    </a:ext>
                  </a:extLst>
                </a:gridCol>
                <a:gridCol w="370332">
                  <a:extLst>
                    <a:ext uri="{9D8B030D-6E8A-4147-A177-3AD203B41FA5}">
                      <a16:colId xmlns:a16="http://schemas.microsoft.com/office/drawing/2014/main" val="1502780090"/>
                    </a:ext>
                  </a:extLst>
                </a:gridCol>
                <a:gridCol w="370332">
                  <a:extLst>
                    <a:ext uri="{9D8B030D-6E8A-4147-A177-3AD203B41FA5}">
                      <a16:colId xmlns:a16="http://schemas.microsoft.com/office/drawing/2014/main" val="3403550183"/>
                    </a:ext>
                  </a:extLst>
                </a:gridCol>
                <a:gridCol w="329184">
                  <a:extLst>
                    <a:ext uri="{9D8B030D-6E8A-4147-A177-3AD203B41FA5}">
                      <a16:colId xmlns:a16="http://schemas.microsoft.com/office/drawing/2014/main" val="1960245141"/>
                    </a:ext>
                  </a:extLst>
                </a:gridCol>
                <a:gridCol w="329184">
                  <a:extLst>
                    <a:ext uri="{9D8B030D-6E8A-4147-A177-3AD203B41FA5}">
                      <a16:colId xmlns:a16="http://schemas.microsoft.com/office/drawing/2014/main" val="2421192161"/>
                    </a:ext>
                  </a:extLst>
                </a:gridCol>
                <a:gridCol w="370332">
                  <a:extLst>
                    <a:ext uri="{9D8B030D-6E8A-4147-A177-3AD203B41FA5}">
                      <a16:colId xmlns:a16="http://schemas.microsoft.com/office/drawing/2014/main" val="557057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3548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- 2017-11-21 10:58:40</a:t>
                      </a:r>
                      <a:r>
                        <a:rPr kumimoji="0" lang="en-US" sz="1000" b="0" i="0" u="none" strike="noStrike" kern="1200" cap="none" spc="0" normalizeH="0" baseline="0" noProof="0">
                          <a:ln>
                            <a:noFill/>
                          </a:ln>
                          <a:solidFill>
                            <a:prstClr val="black"/>
                          </a:solidFill>
                          <a:effectLst/>
                          <a:uLnTx/>
                          <a:uFillTx/>
                          <a:latin typeface="+mn-lt"/>
                          <a:ea typeface="+mn-ea"/>
                          <a:cs typeface="+mn-cs"/>
                        </a:rPr>
                        <a:t>
Meetup | The Future Of Blockchain With The Founders of NEO, Elastos, &amp; Stellar.
Join us to listen to Da Hongfei, the founder of NEO &amp; CEO of OnChain, Rong Chen, the founder of Elastos, and Jed McCaleb, the founder of eDonkey2000, Ripple, and Stellar discuss the future of blockchain. You will also meet: 
Duncan Davidson, GP at Bullpen Capital, 
Chris McCann, Community Lead at Greylock Partners Greylock Partners, 
and Angie Krackeler, Startup &amp; Developer Engagement &amp; Enablementfrom at IBM.
Agenda:
- 6:30pm - 7:00pm: Networking &amp; Refreshments
- 7:00pm-7:50pm Introductions
-------- 7:00pm - 7:15pm: Intro To Neo (Da Hongfei)
-------- 7:15pm - 7:30pm: Intro To Elastos (Rong Chen)
-------- 7:30pm - 7:45pm: Intro To Stellar (Jed McCaleb)
-------- 7:45pm - 7:50pm: Intro To Ontology (Li Jun)
- 7:50pm - 8:00pm: Break
- 8:00pm - 9:00pm Panel On The Future Of Blockchain 
(Jed McCaleb, Da Hongfei, Chen Rong, Duncan Davidson, Chris McCann, Angie Krackeler)
- 9:00pm - 9:30pm Q/A
- 9:30pm - 10:00pm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6736269"/>
                  </a:ext>
                </a:extLst>
              </a:tr>
            </a:tbl>
          </a:graphicData>
        </a:graphic>
      </p:graphicFrame>
      <p:sp>
        <p:nvSpPr>
          <p:cNvPr id="4" name="Text Placeholder 3">
            <a:extLst>
              <a:ext uri="{FF2B5EF4-FFF2-40B4-BE49-F238E27FC236}">
                <a16:creationId xmlns:a16="http://schemas.microsoft.com/office/drawing/2014/main" id="{A7219018-401D-4E0F-9706-5794BBC2DB0C}"/>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1059974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2C9F4-ECC7-49CC-8D07-ED44492F31CD}"/>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4A46E9E8-0F6B-4E39-A368-D5ECFA7B3B72}"/>
              </a:ext>
            </a:extLst>
          </p:cNvPr>
          <p:cNvGraphicFramePr>
            <a:graphicFrameLocks noGrp="1"/>
          </p:cNvGraphicFramePr>
          <p:nvPr>
            <p:ph type="tbl" sz="quarter" idx="13"/>
            <p:extLst>
              <p:ext uri="{D42A27DB-BD31-4B8C-83A1-F6EECF244321}">
                <p14:modId xmlns:p14="http://schemas.microsoft.com/office/powerpoint/2010/main" val="131652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70655092"/>
                    </a:ext>
                  </a:extLst>
                </a:gridCol>
                <a:gridCol w="370332">
                  <a:extLst>
                    <a:ext uri="{9D8B030D-6E8A-4147-A177-3AD203B41FA5}">
                      <a16:colId xmlns:a16="http://schemas.microsoft.com/office/drawing/2014/main" val="1103360236"/>
                    </a:ext>
                  </a:extLst>
                </a:gridCol>
                <a:gridCol w="370332">
                  <a:extLst>
                    <a:ext uri="{9D8B030D-6E8A-4147-A177-3AD203B41FA5}">
                      <a16:colId xmlns:a16="http://schemas.microsoft.com/office/drawing/2014/main" val="4259063335"/>
                    </a:ext>
                  </a:extLst>
                </a:gridCol>
                <a:gridCol w="370332">
                  <a:extLst>
                    <a:ext uri="{9D8B030D-6E8A-4147-A177-3AD203B41FA5}">
                      <a16:colId xmlns:a16="http://schemas.microsoft.com/office/drawing/2014/main" val="2198259097"/>
                    </a:ext>
                  </a:extLst>
                </a:gridCol>
                <a:gridCol w="329184">
                  <a:extLst>
                    <a:ext uri="{9D8B030D-6E8A-4147-A177-3AD203B41FA5}">
                      <a16:colId xmlns:a16="http://schemas.microsoft.com/office/drawing/2014/main" val="4142783269"/>
                    </a:ext>
                  </a:extLst>
                </a:gridCol>
                <a:gridCol w="329184">
                  <a:extLst>
                    <a:ext uri="{9D8B030D-6E8A-4147-A177-3AD203B41FA5}">
                      <a16:colId xmlns:a16="http://schemas.microsoft.com/office/drawing/2014/main" val="1750680985"/>
                    </a:ext>
                  </a:extLst>
                </a:gridCol>
                <a:gridCol w="329184">
                  <a:extLst>
                    <a:ext uri="{9D8B030D-6E8A-4147-A177-3AD203B41FA5}">
                      <a16:colId xmlns:a16="http://schemas.microsoft.com/office/drawing/2014/main" val="3493327288"/>
                    </a:ext>
                  </a:extLst>
                </a:gridCol>
                <a:gridCol w="329184">
                  <a:extLst>
                    <a:ext uri="{9D8B030D-6E8A-4147-A177-3AD203B41FA5}">
                      <a16:colId xmlns:a16="http://schemas.microsoft.com/office/drawing/2014/main" val="3854502154"/>
                    </a:ext>
                  </a:extLst>
                </a:gridCol>
                <a:gridCol w="329184">
                  <a:extLst>
                    <a:ext uri="{9D8B030D-6E8A-4147-A177-3AD203B41FA5}">
                      <a16:colId xmlns:a16="http://schemas.microsoft.com/office/drawing/2014/main" val="3627548784"/>
                    </a:ext>
                  </a:extLst>
                </a:gridCol>
                <a:gridCol w="329184">
                  <a:extLst>
                    <a:ext uri="{9D8B030D-6E8A-4147-A177-3AD203B41FA5}">
                      <a16:colId xmlns:a16="http://schemas.microsoft.com/office/drawing/2014/main" val="1233924659"/>
                    </a:ext>
                  </a:extLst>
                </a:gridCol>
                <a:gridCol w="329184">
                  <a:extLst>
                    <a:ext uri="{9D8B030D-6E8A-4147-A177-3AD203B41FA5}">
                      <a16:colId xmlns:a16="http://schemas.microsoft.com/office/drawing/2014/main" val="1273361635"/>
                    </a:ext>
                  </a:extLst>
                </a:gridCol>
                <a:gridCol w="329184">
                  <a:extLst>
                    <a:ext uri="{9D8B030D-6E8A-4147-A177-3AD203B41FA5}">
                      <a16:colId xmlns:a16="http://schemas.microsoft.com/office/drawing/2014/main" val="3499635306"/>
                    </a:ext>
                  </a:extLst>
                </a:gridCol>
                <a:gridCol w="329184">
                  <a:extLst>
                    <a:ext uri="{9D8B030D-6E8A-4147-A177-3AD203B41FA5}">
                      <a16:colId xmlns:a16="http://schemas.microsoft.com/office/drawing/2014/main" val="1887465118"/>
                    </a:ext>
                  </a:extLst>
                </a:gridCol>
                <a:gridCol w="370332">
                  <a:extLst>
                    <a:ext uri="{9D8B030D-6E8A-4147-A177-3AD203B41FA5}">
                      <a16:colId xmlns:a16="http://schemas.microsoft.com/office/drawing/2014/main" val="2954203"/>
                    </a:ext>
                  </a:extLst>
                </a:gridCol>
                <a:gridCol w="370332">
                  <a:extLst>
                    <a:ext uri="{9D8B030D-6E8A-4147-A177-3AD203B41FA5}">
                      <a16:colId xmlns:a16="http://schemas.microsoft.com/office/drawing/2014/main" val="1619771665"/>
                    </a:ext>
                  </a:extLst>
                </a:gridCol>
                <a:gridCol w="329184">
                  <a:extLst>
                    <a:ext uri="{9D8B030D-6E8A-4147-A177-3AD203B41FA5}">
                      <a16:colId xmlns:a16="http://schemas.microsoft.com/office/drawing/2014/main" val="1859793137"/>
                    </a:ext>
                  </a:extLst>
                </a:gridCol>
                <a:gridCol w="329184">
                  <a:extLst>
                    <a:ext uri="{9D8B030D-6E8A-4147-A177-3AD203B41FA5}">
                      <a16:colId xmlns:a16="http://schemas.microsoft.com/office/drawing/2014/main" val="3346178305"/>
                    </a:ext>
                  </a:extLst>
                </a:gridCol>
                <a:gridCol w="370332">
                  <a:extLst>
                    <a:ext uri="{9D8B030D-6E8A-4147-A177-3AD203B41FA5}">
                      <a16:colId xmlns:a16="http://schemas.microsoft.com/office/drawing/2014/main" val="1270387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1348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- 2018-01-22 07:21:06</a:t>
                      </a:r>
                      <a:r>
                        <a:rPr kumimoji="0" lang="en-US" sz="1000" b="0" i="0" u="none" strike="noStrike" kern="1200" cap="none" spc="0" normalizeH="0" baseline="0" noProof="0">
                          <a:ln>
                            <a:noFill/>
                          </a:ln>
                          <a:solidFill>
                            <a:prstClr val="black"/>
                          </a:solidFill>
                          <a:effectLst/>
                          <a:uLnTx/>
                          <a:uFillTx/>
                          <a:latin typeface="+mn-lt"/>
                          <a:ea typeface="+mn-ea"/>
                          <a:cs typeface="+mn-cs"/>
                        </a:rPr>
                        <a:t>
Help us to get on Coinbase!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3145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- 2017-08-10 20:27:26</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5820333"/>
                  </a:ext>
                </a:extLst>
              </a:tr>
            </a:tbl>
          </a:graphicData>
        </a:graphic>
      </p:graphicFrame>
      <p:sp>
        <p:nvSpPr>
          <p:cNvPr id="4" name="Text Placeholder 3">
            <a:extLst>
              <a:ext uri="{FF2B5EF4-FFF2-40B4-BE49-F238E27FC236}">
                <a16:creationId xmlns:a16="http://schemas.microsoft.com/office/drawing/2014/main" id="{DDFA764B-4246-4FD7-BBDB-7AF79B74F1F6}"/>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3991341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B387A-2A30-4278-861A-381552445E30}"/>
              </a:ext>
            </a:extLst>
          </p:cNvPr>
          <p:cNvSpPr>
            <a:spLocks noGrp="1"/>
          </p:cNvSpPr>
          <p:nvPr>
            <p:ph type="title"/>
          </p:nvPr>
        </p:nvSpPr>
        <p:spPr/>
        <p:txBody>
          <a:bodyPr/>
          <a:lstStyle/>
          <a:p>
            <a:r>
              <a:rPr lang="en-US"/>
              <a:t>Facebook Fan Distribution</a:t>
            </a:r>
          </a:p>
        </p:txBody>
      </p:sp>
      <p:graphicFrame>
        <p:nvGraphicFramePr>
          <p:cNvPr id="6" name="Chart Placeholder 5">
            <a:extLst>
              <a:ext uri="{FF2B5EF4-FFF2-40B4-BE49-F238E27FC236}">
                <a16:creationId xmlns:a16="http://schemas.microsoft.com/office/drawing/2014/main" id="{37A75657-80D1-4E2D-B275-2F13A21BB310}"/>
              </a:ext>
            </a:extLst>
          </p:cNvPr>
          <p:cNvGraphicFramePr>
            <a:graphicFrameLocks noGrp="1"/>
          </p:cNvGraphicFramePr>
          <p:nvPr>
            <p:ph type="chart" sz="quarter" idx="13"/>
            <p:extLst>
              <p:ext uri="{D42A27DB-BD31-4B8C-83A1-F6EECF244321}">
                <p14:modId xmlns:p14="http://schemas.microsoft.com/office/powerpoint/2010/main" val="3353273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CDBBB4-298E-4878-8567-CACD0EE1A7F8}"/>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5BCA83A7-3419-42AC-AE5F-D13F36EDAA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1092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D807C-30A5-4AEC-858C-8C1D2C20591B}"/>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F093D221-EAA2-4586-872D-D6C13CEE1437}"/>
              </a:ext>
            </a:extLst>
          </p:cNvPr>
          <p:cNvGraphicFramePr>
            <a:graphicFrameLocks noGrp="1"/>
          </p:cNvGraphicFramePr>
          <p:nvPr>
            <p:ph type="chart" sz="quarter" idx="13"/>
            <p:extLst>
              <p:ext uri="{D42A27DB-BD31-4B8C-83A1-F6EECF244321}">
                <p14:modId xmlns:p14="http://schemas.microsoft.com/office/powerpoint/2010/main" val="2245756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FA9EEE-B9D6-46C4-A831-A88089570888}"/>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D4EADAAA-C946-48CF-ABEF-7FC5F20A6B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5153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4189D-7C67-43D1-88B9-2A6F0E1A450B}"/>
              </a:ext>
            </a:extLst>
          </p:cNvPr>
          <p:cNvSpPr>
            <a:spLocks noGrp="1"/>
          </p:cNvSpPr>
          <p:nvPr>
            <p:ph type="title"/>
          </p:nvPr>
        </p:nvSpPr>
        <p:spPr/>
        <p:txBody>
          <a:bodyPr/>
          <a:lstStyle/>
          <a:p>
            <a:r>
              <a:rPr lang="en-US"/>
              <a:t>Facebook Sponsored Posts Distribution</a:t>
            </a:r>
          </a:p>
        </p:txBody>
      </p:sp>
      <p:graphicFrame>
        <p:nvGraphicFramePr>
          <p:cNvPr id="6" name="Chart Placeholder 5">
            <a:extLst>
              <a:ext uri="{FF2B5EF4-FFF2-40B4-BE49-F238E27FC236}">
                <a16:creationId xmlns:a16="http://schemas.microsoft.com/office/drawing/2014/main" id="{78682610-2059-4D51-B6A5-5A039C33ECC5}"/>
              </a:ext>
            </a:extLst>
          </p:cNvPr>
          <p:cNvGraphicFramePr>
            <a:graphicFrameLocks noGrp="1"/>
          </p:cNvGraphicFramePr>
          <p:nvPr>
            <p:ph type="chart" sz="quarter" idx="13"/>
            <p:extLst>
              <p:ext uri="{D42A27DB-BD31-4B8C-83A1-F6EECF244321}">
                <p14:modId xmlns:p14="http://schemas.microsoft.com/office/powerpoint/2010/main" val="815449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E31C03-3AFA-4A39-84A7-D2440D1E25A8}"/>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8467D7F3-91AF-404A-B5CA-562005F087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0014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A7353-6AFF-44B8-B7B5-4E3FCA334C59}"/>
              </a:ext>
            </a:extLst>
          </p:cNvPr>
          <p:cNvSpPr>
            <a:spLocks noGrp="1"/>
          </p:cNvSpPr>
          <p:nvPr>
            <p:ph type="title"/>
          </p:nvPr>
        </p:nvSpPr>
        <p:spPr/>
        <p:txBody>
          <a:bodyPr/>
          <a:lstStyle/>
          <a:p>
            <a:r>
              <a:rPr lang="en-US"/>
              <a:t>Facebook Total Interactions</a:t>
            </a:r>
          </a:p>
        </p:txBody>
      </p:sp>
      <p:graphicFrame>
        <p:nvGraphicFramePr>
          <p:cNvPr id="6" name="Chart Placeholder 5">
            <a:extLst>
              <a:ext uri="{FF2B5EF4-FFF2-40B4-BE49-F238E27FC236}">
                <a16:creationId xmlns:a16="http://schemas.microsoft.com/office/drawing/2014/main" id="{CDF5C23E-C13B-4FF4-BF86-79AE59EF9820}"/>
              </a:ext>
            </a:extLst>
          </p:cNvPr>
          <p:cNvGraphicFramePr>
            <a:graphicFrameLocks noGrp="1"/>
          </p:cNvGraphicFramePr>
          <p:nvPr>
            <p:ph type="chart" sz="quarter" idx="13"/>
            <p:extLst>
              <p:ext uri="{D42A27DB-BD31-4B8C-83A1-F6EECF244321}">
                <p14:modId xmlns:p14="http://schemas.microsoft.com/office/powerpoint/2010/main" val="3243734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5BB7B5-EDF7-4F8D-8597-B07B704FDD7D}"/>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37AD573E-B32F-462A-AB1A-56BAAFCE0A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9567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3DC7C-F66D-4A2D-9522-04DC2EC88A69}"/>
              </a:ext>
            </a:extLst>
          </p:cNvPr>
          <p:cNvSpPr>
            <a:spLocks noGrp="1"/>
          </p:cNvSpPr>
          <p:nvPr>
            <p:ph type="title"/>
          </p:nvPr>
        </p:nvSpPr>
        <p:spPr/>
        <p:txBody>
          <a:bodyPr/>
          <a:lstStyle/>
          <a:p>
            <a:r>
              <a:rPr lang="en-US"/>
              <a:t>Facebook Own Video Posts</a:t>
            </a:r>
          </a:p>
        </p:txBody>
      </p:sp>
      <p:graphicFrame>
        <p:nvGraphicFramePr>
          <p:cNvPr id="6" name="Chart Placeholder 5">
            <a:extLst>
              <a:ext uri="{FF2B5EF4-FFF2-40B4-BE49-F238E27FC236}">
                <a16:creationId xmlns:a16="http://schemas.microsoft.com/office/drawing/2014/main" id="{12FD43B7-624F-4BD6-A20A-36352DA5F02E}"/>
              </a:ext>
            </a:extLst>
          </p:cNvPr>
          <p:cNvGraphicFramePr>
            <a:graphicFrameLocks noGrp="1"/>
          </p:cNvGraphicFramePr>
          <p:nvPr>
            <p:ph type="chart" sz="quarter" idx="13"/>
            <p:extLst>
              <p:ext uri="{D42A27DB-BD31-4B8C-83A1-F6EECF244321}">
                <p14:modId xmlns:p14="http://schemas.microsoft.com/office/powerpoint/2010/main" val="1215461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1369C8-C1CF-419E-ADD9-7DE6A124AFB0}"/>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CA75E9CF-74FD-46A2-BD4C-9B0E2F137D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6376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22D01-1974-4B7B-AA96-84F0B2312831}"/>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6C5560BC-6D9C-4EB2-A9C4-C8CB1E2EE6E2}"/>
              </a:ext>
            </a:extLst>
          </p:cNvPr>
          <p:cNvGraphicFramePr>
            <a:graphicFrameLocks noGrp="1"/>
          </p:cNvGraphicFramePr>
          <p:nvPr>
            <p:ph type="chart" sz="quarter" idx="13"/>
            <p:extLst>
              <p:ext uri="{D42A27DB-BD31-4B8C-83A1-F6EECF244321}">
                <p14:modId xmlns:p14="http://schemas.microsoft.com/office/powerpoint/2010/main" val="5155243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A35E0B-9300-41BE-B073-681F0F41EA74}"/>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0B8EEC9B-62F4-409B-AEF4-E759516181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58754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896</Words>
  <Application>Microsoft Office PowerPoint</Application>
  <PresentationFormat>On-screen Show (4:3)</PresentationFormat>
  <Paragraphs>545</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NEO Facebook  Analysis</vt:lpstr>
      <vt:lpstr>Facebook Key Metrics Table</vt:lpstr>
      <vt:lpstr>Facebook Average Shares Per Post</vt:lpstr>
      <vt:lpstr>Facebook Average Interactions Per Post</vt:lpstr>
      <vt:lpstr>Facebook Interactions Distribution</vt:lpstr>
      <vt:lpstr>Facebook Own Posts</vt:lpstr>
      <vt:lpstr>Facebook Interaction Rate</vt:lpstr>
      <vt:lpstr>Facebook User Posts</vt:lpstr>
      <vt:lpstr>Facebook Interaction Rate By Post Type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Fan Distribution</vt:lpstr>
      <vt:lpstr>Facebook Check Ins</vt:lpstr>
      <vt:lpstr>Facebook Sponsored Posts Distribution</vt:lpstr>
      <vt:lpstr>Facebook Total Interactions</vt:lpstr>
      <vt:lpstr>Facebook Own Video Posts</vt:lpstr>
      <vt:lpstr>Facebook Post Type Distribution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 Facebook  Analysis</dc:title>
  <dc:creator>Administrator</dc:creator>
  <cp:lastModifiedBy>Administrator</cp:lastModifiedBy>
  <cp:revision>1</cp:revision>
  <dcterms:created xsi:type="dcterms:W3CDTF">2018-03-13T07:32:56Z</dcterms:created>
  <dcterms:modified xsi:type="dcterms:W3CDTF">2018-03-13T07:33:43Z</dcterms:modified>
</cp:coreProperties>
</file>