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1</c:v>
                </c:pt>
                <c:pt idx="29">
                  <c:v>0</c:v>
                </c:pt>
                <c:pt idx="30">
                  <c:v>0</c:v>
                </c:pt>
                <c:pt idx="31">
                  <c:v>0</c:v>
                </c:pt>
                <c:pt idx="32">
                  <c:v>0</c:v>
                </c:pt>
                <c:pt idx="33">
                  <c:v>0</c:v>
                </c:pt>
                <c:pt idx="34">
                  <c:v>0</c:v>
                </c:pt>
                <c:pt idx="35">
                  <c:v>2</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3</c:v>
                </c:pt>
                <c:pt idx="55">
                  <c:v>3</c:v>
                </c:pt>
                <c:pt idx="56">
                  <c:v>4</c:v>
                </c:pt>
                <c:pt idx="57">
                  <c:v>0</c:v>
                </c:pt>
                <c:pt idx="58">
                  <c:v>0</c:v>
                </c:pt>
                <c:pt idx="59">
                  <c:v>0</c:v>
                </c:pt>
                <c:pt idx="60">
                  <c:v>1</c:v>
                </c:pt>
                <c:pt idx="61">
                  <c:v>0</c:v>
                </c:pt>
                <c:pt idx="62">
                  <c:v>1</c:v>
                </c:pt>
                <c:pt idx="63">
                  <c:v>0</c:v>
                </c:pt>
                <c:pt idx="64">
                  <c:v>0</c:v>
                </c:pt>
                <c:pt idx="65">
                  <c:v>0</c:v>
                </c:pt>
                <c:pt idx="66">
                  <c:v>0</c:v>
                </c:pt>
                <c:pt idx="67">
                  <c:v>0</c:v>
                </c:pt>
                <c:pt idx="68">
                  <c:v>8</c:v>
                </c:pt>
                <c:pt idx="69">
                  <c:v>22</c:v>
                </c:pt>
                <c:pt idx="70">
                  <c:v>1</c:v>
                </c:pt>
                <c:pt idx="71">
                  <c:v>3</c:v>
                </c:pt>
                <c:pt idx="72">
                  <c:v>0</c:v>
                </c:pt>
                <c:pt idx="73">
                  <c:v>0</c:v>
                </c:pt>
                <c:pt idx="74">
                  <c:v>8</c:v>
                </c:pt>
                <c:pt idx="75">
                  <c:v>0</c:v>
                </c:pt>
                <c:pt idx="76">
                  <c:v>0</c:v>
                </c:pt>
                <c:pt idx="77">
                  <c:v>0</c:v>
                </c:pt>
                <c:pt idx="78">
                  <c:v>0</c:v>
                </c:pt>
                <c:pt idx="79">
                  <c:v>0</c:v>
                </c:pt>
                <c:pt idx="80">
                  <c:v>0</c:v>
                </c:pt>
                <c:pt idx="81">
                  <c:v>0</c:v>
                </c:pt>
                <c:pt idx="82">
                  <c:v>0</c:v>
                </c:pt>
                <c:pt idx="83">
                  <c:v>3</c:v>
                </c:pt>
                <c:pt idx="84">
                  <c:v>0</c:v>
                </c:pt>
                <c:pt idx="85">
                  <c:v>0</c:v>
                </c:pt>
                <c:pt idx="86">
                  <c:v>0</c:v>
                </c:pt>
                <c:pt idx="87">
                  <c:v>0</c:v>
                </c:pt>
                <c:pt idx="88">
                  <c:v>0</c:v>
                </c:pt>
                <c:pt idx="89">
                  <c:v>0</c:v>
                </c:pt>
                <c:pt idx="90">
                  <c:v>0</c:v>
                </c:pt>
                <c:pt idx="91">
                  <c:v>0</c:v>
                </c:pt>
                <c:pt idx="92">
                  <c:v>0</c:v>
                </c:pt>
                <c:pt idx="93">
                  <c:v>0</c:v>
                </c:pt>
                <c:pt idx="94">
                  <c:v>0</c:v>
                </c:pt>
                <c:pt idx="95">
                  <c:v>0</c:v>
                </c:pt>
                <c:pt idx="96">
                  <c:v>13</c:v>
                </c:pt>
                <c:pt idx="97">
                  <c:v>1</c:v>
                </c:pt>
                <c:pt idx="98">
                  <c:v>7</c:v>
                </c:pt>
                <c:pt idx="99">
                  <c:v>0</c:v>
                </c:pt>
                <c:pt idx="100">
                  <c:v>0</c:v>
                </c:pt>
                <c:pt idx="101">
                  <c:v>0</c:v>
                </c:pt>
                <c:pt idx="102">
                  <c:v>0</c:v>
                </c:pt>
                <c:pt idx="103">
                  <c:v>1</c:v>
                </c:pt>
                <c:pt idx="104">
                  <c:v>2</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1</c:v>
                </c:pt>
                <c:pt idx="140">
                  <c:v>0</c:v>
                </c:pt>
                <c:pt idx="141">
                  <c:v>0</c:v>
                </c:pt>
                <c:pt idx="142">
                  <c:v>0</c:v>
                </c:pt>
                <c:pt idx="143">
                  <c:v>0</c:v>
                </c:pt>
                <c:pt idx="144">
                  <c:v>0</c:v>
                </c:pt>
                <c:pt idx="145">
                  <c:v>0</c:v>
                </c:pt>
                <c:pt idx="146">
                  <c:v>0</c:v>
                </c:pt>
                <c:pt idx="147">
                  <c:v>0</c:v>
                </c:pt>
                <c:pt idx="148">
                  <c:v>0</c:v>
                </c:pt>
                <c:pt idx="149">
                  <c:v>0</c:v>
                </c:pt>
                <c:pt idx="150">
                  <c:v>0</c:v>
                </c:pt>
                <c:pt idx="151">
                  <c:v>4</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9</c:v>
                </c:pt>
                <c:pt idx="169">
                  <c:v>0</c:v>
                </c:pt>
                <c:pt idx="170">
                  <c:v>0</c:v>
                </c:pt>
                <c:pt idx="171">
                  <c:v>0</c:v>
                </c:pt>
                <c:pt idx="172">
                  <c:v>0</c:v>
                </c:pt>
                <c:pt idx="173">
                  <c:v>0</c:v>
                </c:pt>
                <c:pt idx="174">
                  <c:v>2</c:v>
                </c:pt>
                <c:pt idx="175">
                  <c:v>0</c:v>
                </c:pt>
                <c:pt idx="176">
                  <c:v>0</c:v>
                </c:pt>
                <c:pt idx="177">
                  <c:v>2</c:v>
                </c:pt>
                <c:pt idx="178">
                  <c:v>0</c:v>
                </c:pt>
                <c:pt idx="179">
                  <c:v>0</c:v>
                </c:pt>
                <c:pt idx="180">
                  <c:v>0</c:v>
                </c:pt>
                <c:pt idx="181">
                  <c:v>7</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0-D5A8-4FB3-B7C6-55C0FF7089F0}"/>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4</c:v>
                </c:pt>
                <c:pt idx="80">
                  <c:v>6</c:v>
                </c:pt>
                <c:pt idx="81">
                  <c:v>0</c:v>
                </c:pt>
                <c:pt idx="82">
                  <c:v>1</c:v>
                </c:pt>
                <c:pt idx="83">
                  <c:v>11</c:v>
                </c:pt>
                <c:pt idx="84">
                  <c:v>0</c:v>
                </c:pt>
                <c:pt idx="85">
                  <c:v>0</c:v>
                </c:pt>
                <c:pt idx="86">
                  <c:v>0</c:v>
                </c:pt>
                <c:pt idx="87">
                  <c:v>0</c:v>
                </c:pt>
                <c:pt idx="88">
                  <c:v>0</c:v>
                </c:pt>
                <c:pt idx="89">
                  <c:v>0</c:v>
                </c:pt>
                <c:pt idx="90">
                  <c:v>8</c:v>
                </c:pt>
                <c:pt idx="91">
                  <c:v>0</c:v>
                </c:pt>
                <c:pt idx="92">
                  <c:v>0</c:v>
                </c:pt>
                <c:pt idx="93">
                  <c:v>0</c:v>
                </c:pt>
                <c:pt idx="94">
                  <c:v>6</c:v>
                </c:pt>
                <c:pt idx="95">
                  <c:v>6</c:v>
                </c:pt>
                <c:pt idx="96">
                  <c:v>0</c:v>
                </c:pt>
                <c:pt idx="97">
                  <c:v>0</c:v>
                </c:pt>
                <c:pt idx="98">
                  <c:v>2</c:v>
                </c:pt>
                <c:pt idx="99">
                  <c:v>0</c:v>
                </c:pt>
                <c:pt idx="100">
                  <c:v>1</c:v>
                </c:pt>
                <c:pt idx="101">
                  <c:v>1</c:v>
                </c:pt>
                <c:pt idx="102">
                  <c:v>0</c:v>
                </c:pt>
                <c:pt idx="103">
                  <c:v>0</c:v>
                </c:pt>
                <c:pt idx="104">
                  <c:v>0</c:v>
                </c:pt>
                <c:pt idx="105">
                  <c:v>1</c:v>
                </c:pt>
                <c:pt idx="106">
                  <c:v>0</c:v>
                </c:pt>
                <c:pt idx="107">
                  <c:v>3</c:v>
                </c:pt>
                <c:pt idx="108">
                  <c:v>0</c:v>
                </c:pt>
                <c:pt idx="109">
                  <c:v>0</c:v>
                </c:pt>
                <c:pt idx="110">
                  <c:v>0</c:v>
                </c:pt>
                <c:pt idx="111">
                  <c:v>0</c:v>
                </c:pt>
                <c:pt idx="112">
                  <c:v>0</c:v>
                </c:pt>
                <c:pt idx="113">
                  <c:v>0</c:v>
                </c:pt>
                <c:pt idx="114">
                  <c:v>24</c:v>
                </c:pt>
                <c:pt idx="115">
                  <c:v>0</c:v>
                </c:pt>
                <c:pt idx="116">
                  <c:v>0</c:v>
                </c:pt>
                <c:pt idx="117">
                  <c:v>0</c:v>
                </c:pt>
                <c:pt idx="118">
                  <c:v>0</c:v>
                </c:pt>
                <c:pt idx="119">
                  <c:v>0</c:v>
                </c:pt>
                <c:pt idx="120">
                  <c:v>0</c:v>
                </c:pt>
                <c:pt idx="121">
                  <c:v>0</c:v>
                </c:pt>
                <c:pt idx="122">
                  <c:v>0</c:v>
                </c:pt>
                <c:pt idx="123">
                  <c:v>0</c:v>
                </c:pt>
                <c:pt idx="124">
                  <c:v>0</c:v>
                </c:pt>
                <c:pt idx="125">
                  <c:v>1</c:v>
                </c:pt>
                <c:pt idx="126">
                  <c:v>0</c:v>
                </c:pt>
                <c:pt idx="127">
                  <c:v>0</c:v>
                </c:pt>
                <c:pt idx="128">
                  <c:v>0</c:v>
                </c:pt>
                <c:pt idx="129">
                  <c:v>8</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1</c:v>
                </c:pt>
                <c:pt idx="175">
                  <c:v>15</c:v>
                </c:pt>
                <c:pt idx="176">
                  <c:v>0</c:v>
                </c:pt>
                <c:pt idx="177">
                  <c:v>5</c:v>
                </c:pt>
                <c:pt idx="178">
                  <c:v>0</c:v>
                </c:pt>
                <c:pt idx="179">
                  <c:v>0</c:v>
                </c:pt>
                <c:pt idx="180">
                  <c:v>0</c:v>
                </c:pt>
                <c:pt idx="181">
                  <c:v>0</c:v>
                </c:pt>
                <c:pt idx="182">
                  <c:v>0</c:v>
                </c:pt>
                <c:pt idx="183">
                  <c:v>0</c:v>
                </c:pt>
                <c:pt idx="184">
                  <c:v>8</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1</c:v>
                </c:pt>
                <c:pt idx="203">
                  <c:v>0</c:v>
                </c:pt>
                <c:pt idx="204">
                  <c:v>0</c:v>
                </c:pt>
                <c:pt idx="205">
                  <c:v>0</c:v>
                </c:pt>
                <c:pt idx="206">
                  <c:v>0</c:v>
                </c:pt>
                <c:pt idx="207">
                  <c:v>0</c:v>
                </c:pt>
                <c:pt idx="208">
                  <c:v>0</c:v>
                </c:pt>
                <c:pt idx="209">
                  <c:v>0</c:v>
                </c:pt>
                <c:pt idx="210">
                  <c:v>0</c:v>
                </c:pt>
                <c:pt idx="211">
                  <c:v>0</c:v>
                </c:pt>
                <c:pt idx="212">
                  <c:v>5</c:v>
                </c:pt>
                <c:pt idx="213">
                  <c:v>0</c:v>
                </c:pt>
                <c:pt idx="214">
                  <c:v>0</c:v>
                </c:pt>
                <c:pt idx="215">
                  <c:v>0</c:v>
                </c:pt>
                <c:pt idx="216">
                  <c:v>0</c:v>
                </c:pt>
                <c:pt idx="217">
                  <c:v>0</c:v>
                </c:pt>
                <c:pt idx="218">
                  <c:v>0</c:v>
                </c:pt>
                <c:pt idx="219">
                  <c:v>0</c:v>
                </c:pt>
                <c:pt idx="220">
                  <c:v>0</c:v>
                </c:pt>
                <c:pt idx="221">
                  <c:v>0</c:v>
                </c:pt>
                <c:pt idx="222">
                  <c:v>0</c:v>
                </c:pt>
                <c:pt idx="223">
                  <c:v>0</c:v>
                </c:pt>
                <c:pt idx="224">
                  <c:v>2</c:v>
                </c:pt>
                <c:pt idx="225">
                  <c:v>0</c:v>
                </c:pt>
                <c:pt idx="226">
                  <c:v>0</c:v>
                </c:pt>
                <c:pt idx="227">
                  <c:v>1</c:v>
                </c:pt>
                <c:pt idx="228">
                  <c:v>0</c:v>
                </c:pt>
                <c:pt idx="229">
                  <c:v>0</c:v>
                </c:pt>
                <c:pt idx="230">
                  <c:v>0</c:v>
                </c:pt>
                <c:pt idx="231">
                  <c:v>1</c:v>
                </c:pt>
                <c:pt idx="232">
                  <c:v>0</c:v>
                </c:pt>
                <c:pt idx="233">
                  <c:v>70</c:v>
                </c:pt>
                <c:pt idx="234">
                  <c:v>0</c:v>
                </c:pt>
                <c:pt idx="235">
                  <c:v>5</c:v>
                </c:pt>
                <c:pt idx="236">
                  <c:v>0</c:v>
                </c:pt>
                <c:pt idx="237">
                  <c:v>0</c:v>
                </c:pt>
                <c:pt idx="238">
                  <c:v>0</c:v>
                </c:pt>
                <c:pt idx="239">
                  <c:v>4</c:v>
                </c:pt>
                <c:pt idx="240">
                  <c:v>0</c:v>
                </c:pt>
                <c:pt idx="241">
                  <c:v>0</c:v>
                </c:pt>
                <c:pt idx="242">
                  <c:v>0</c:v>
                </c:pt>
                <c:pt idx="243">
                  <c:v>4</c:v>
                </c:pt>
                <c:pt idx="244">
                  <c:v>0</c:v>
                </c:pt>
                <c:pt idx="245">
                  <c:v>15</c:v>
                </c:pt>
                <c:pt idx="246">
                  <c:v>0</c:v>
                </c:pt>
                <c:pt idx="247">
                  <c:v>0</c:v>
                </c:pt>
                <c:pt idx="248">
                  <c:v>0</c:v>
                </c:pt>
                <c:pt idx="249">
                  <c:v>0</c:v>
                </c:pt>
                <c:pt idx="250">
                  <c:v>0</c:v>
                </c:pt>
                <c:pt idx="251">
                  <c:v>1</c:v>
                </c:pt>
                <c:pt idx="252">
                  <c:v>0</c:v>
                </c:pt>
                <c:pt idx="253">
                  <c:v>0</c:v>
                </c:pt>
                <c:pt idx="254">
                  <c:v>0</c:v>
                </c:pt>
                <c:pt idx="255">
                  <c:v>13</c:v>
                </c:pt>
                <c:pt idx="256">
                  <c:v>0</c:v>
                </c:pt>
                <c:pt idx="257">
                  <c:v>0</c:v>
                </c:pt>
                <c:pt idx="258">
                  <c:v>0</c:v>
                </c:pt>
                <c:pt idx="259">
                  <c:v>0</c:v>
                </c:pt>
                <c:pt idx="260">
                  <c:v>0</c:v>
                </c:pt>
                <c:pt idx="261">
                  <c:v>0</c:v>
                </c:pt>
                <c:pt idx="262">
                  <c:v>6</c:v>
                </c:pt>
                <c:pt idx="263">
                  <c:v>0</c:v>
                </c:pt>
                <c:pt idx="264">
                  <c:v>0</c:v>
                </c:pt>
                <c:pt idx="265">
                  <c:v>0</c:v>
                </c:pt>
                <c:pt idx="266">
                  <c:v>0</c:v>
                </c:pt>
                <c:pt idx="267">
                  <c:v>0</c:v>
                </c:pt>
                <c:pt idx="268">
                  <c:v>0</c:v>
                </c:pt>
                <c:pt idx="269">
                  <c:v>3</c:v>
                </c:pt>
                <c:pt idx="270">
                  <c:v>3</c:v>
                </c:pt>
                <c:pt idx="271">
                  <c:v>0</c:v>
                </c:pt>
                <c:pt idx="272">
                  <c:v>0</c:v>
                </c:pt>
                <c:pt idx="273">
                  <c:v>1</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1-D5A8-4FB3-B7C6-55C0FF7089F0}"/>
            </c:ext>
          </c:extLst>
        </c:ser>
        <c:dLbls>
          <c:showLegendKey val="0"/>
          <c:showVal val="0"/>
          <c:showCatName val="0"/>
          <c:showSerName val="0"/>
          <c:showPercent val="0"/>
          <c:showBubbleSize val="0"/>
        </c:dLbls>
        <c:smooth val="0"/>
        <c:axId val="282678416"/>
        <c:axId val="282678088"/>
      </c:lineChart>
      <c:dateAx>
        <c:axId val="282678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78088"/>
        <c:crosses val="autoZero"/>
        <c:auto val="1"/>
        <c:lblOffset val="100"/>
        <c:baseTimeUnit val="days"/>
      </c:dateAx>
      <c:valAx>
        <c:axId val="282678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7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7</c:v>
                </c:pt>
                <c:pt idx="14">
                  <c:v>0</c:v>
                </c:pt>
                <c:pt idx="15">
                  <c:v>0</c:v>
                </c:pt>
                <c:pt idx="16">
                  <c:v>0</c:v>
                </c:pt>
                <c:pt idx="17">
                  <c:v>0</c:v>
                </c:pt>
                <c:pt idx="18">
                  <c:v>0</c:v>
                </c:pt>
                <c:pt idx="19">
                  <c:v>0</c:v>
                </c:pt>
                <c:pt idx="20">
                  <c:v>0</c:v>
                </c:pt>
                <c:pt idx="21">
                  <c:v>26</c:v>
                </c:pt>
                <c:pt idx="22">
                  <c:v>39</c:v>
                </c:pt>
                <c:pt idx="23">
                  <c:v>0</c:v>
                </c:pt>
                <c:pt idx="24">
                  <c:v>0</c:v>
                </c:pt>
                <c:pt idx="25">
                  <c:v>0</c:v>
                </c:pt>
                <c:pt idx="26">
                  <c:v>0</c:v>
                </c:pt>
                <c:pt idx="27">
                  <c:v>0</c:v>
                </c:pt>
                <c:pt idx="28">
                  <c:v>17</c:v>
                </c:pt>
                <c:pt idx="29">
                  <c:v>0</c:v>
                </c:pt>
                <c:pt idx="30">
                  <c:v>0</c:v>
                </c:pt>
                <c:pt idx="31">
                  <c:v>0</c:v>
                </c:pt>
                <c:pt idx="32">
                  <c:v>0</c:v>
                </c:pt>
                <c:pt idx="33">
                  <c:v>0</c:v>
                </c:pt>
                <c:pt idx="34">
                  <c:v>0</c:v>
                </c:pt>
                <c:pt idx="35">
                  <c:v>48</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47</c:v>
                </c:pt>
                <c:pt idx="55">
                  <c:v>44</c:v>
                </c:pt>
                <c:pt idx="56">
                  <c:v>53</c:v>
                </c:pt>
                <c:pt idx="57">
                  <c:v>57</c:v>
                </c:pt>
                <c:pt idx="58">
                  <c:v>53</c:v>
                </c:pt>
                <c:pt idx="59">
                  <c:v>0</c:v>
                </c:pt>
                <c:pt idx="60">
                  <c:v>19</c:v>
                </c:pt>
                <c:pt idx="61">
                  <c:v>0</c:v>
                </c:pt>
                <c:pt idx="62">
                  <c:v>38</c:v>
                </c:pt>
                <c:pt idx="63">
                  <c:v>45</c:v>
                </c:pt>
                <c:pt idx="64">
                  <c:v>0</c:v>
                </c:pt>
                <c:pt idx="65">
                  <c:v>0</c:v>
                </c:pt>
                <c:pt idx="66">
                  <c:v>0</c:v>
                </c:pt>
                <c:pt idx="67">
                  <c:v>0</c:v>
                </c:pt>
                <c:pt idx="68">
                  <c:v>95</c:v>
                </c:pt>
                <c:pt idx="69">
                  <c:v>162</c:v>
                </c:pt>
                <c:pt idx="70">
                  <c:v>52</c:v>
                </c:pt>
                <c:pt idx="71">
                  <c:v>51</c:v>
                </c:pt>
                <c:pt idx="72">
                  <c:v>0</c:v>
                </c:pt>
                <c:pt idx="73">
                  <c:v>0</c:v>
                </c:pt>
                <c:pt idx="74">
                  <c:v>163</c:v>
                </c:pt>
                <c:pt idx="75">
                  <c:v>0</c:v>
                </c:pt>
                <c:pt idx="76">
                  <c:v>0</c:v>
                </c:pt>
                <c:pt idx="77">
                  <c:v>0</c:v>
                </c:pt>
                <c:pt idx="78">
                  <c:v>0</c:v>
                </c:pt>
                <c:pt idx="79">
                  <c:v>0</c:v>
                </c:pt>
                <c:pt idx="80">
                  <c:v>0</c:v>
                </c:pt>
                <c:pt idx="81">
                  <c:v>0</c:v>
                </c:pt>
                <c:pt idx="82">
                  <c:v>0</c:v>
                </c:pt>
                <c:pt idx="83">
                  <c:v>60</c:v>
                </c:pt>
                <c:pt idx="84">
                  <c:v>0</c:v>
                </c:pt>
                <c:pt idx="85">
                  <c:v>0</c:v>
                </c:pt>
                <c:pt idx="86">
                  <c:v>0</c:v>
                </c:pt>
                <c:pt idx="87">
                  <c:v>0</c:v>
                </c:pt>
                <c:pt idx="88">
                  <c:v>0</c:v>
                </c:pt>
                <c:pt idx="89">
                  <c:v>0</c:v>
                </c:pt>
                <c:pt idx="90">
                  <c:v>0</c:v>
                </c:pt>
                <c:pt idx="91">
                  <c:v>0</c:v>
                </c:pt>
                <c:pt idx="92">
                  <c:v>0</c:v>
                </c:pt>
                <c:pt idx="93">
                  <c:v>0</c:v>
                </c:pt>
                <c:pt idx="94">
                  <c:v>0</c:v>
                </c:pt>
                <c:pt idx="95">
                  <c:v>0</c:v>
                </c:pt>
                <c:pt idx="96">
                  <c:v>130</c:v>
                </c:pt>
                <c:pt idx="97">
                  <c:v>47</c:v>
                </c:pt>
                <c:pt idx="98">
                  <c:v>167</c:v>
                </c:pt>
                <c:pt idx="99">
                  <c:v>0</c:v>
                </c:pt>
                <c:pt idx="100">
                  <c:v>0</c:v>
                </c:pt>
                <c:pt idx="101">
                  <c:v>0</c:v>
                </c:pt>
                <c:pt idx="102">
                  <c:v>0</c:v>
                </c:pt>
                <c:pt idx="103">
                  <c:v>80</c:v>
                </c:pt>
                <c:pt idx="104">
                  <c:v>63</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54</c:v>
                </c:pt>
                <c:pt idx="120">
                  <c:v>0</c:v>
                </c:pt>
                <c:pt idx="121">
                  <c:v>0</c:v>
                </c:pt>
                <c:pt idx="122">
                  <c:v>0</c:v>
                </c:pt>
                <c:pt idx="123">
                  <c:v>0</c:v>
                </c:pt>
                <c:pt idx="124">
                  <c:v>0</c:v>
                </c:pt>
                <c:pt idx="125">
                  <c:v>33</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31</c:v>
                </c:pt>
                <c:pt idx="140">
                  <c:v>0</c:v>
                </c:pt>
                <c:pt idx="141">
                  <c:v>0</c:v>
                </c:pt>
                <c:pt idx="142">
                  <c:v>0</c:v>
                </c:pt>
                <c:pt idx="143">
                  <c:v>0</c:v>
                </c:pt>
                <c:pt idx="144">
                  <c:v>0</c:v>
                </c:pt>
                <c:pt idx="145">
                  <c:v>0</c:v>
                </c:pt>
                <c:pt idx="146">
                  <c:v>0</c:v>
                </c:pt>
                <c:pt idx="147">
                  <c:v>0</c:v>
                </c:pt>
                <c:pt idx="148">
                  <c:v>0</c:v>
                </c:pt>
                <c:pt idx="149">
                  <c:v>0</c:v>
                </c:pt>
                <c:pt idx="150">
                  <c:v>0</c:v>
                </c:pt>
                <c:pt idx="151">
                  <c:v>87</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91</c:v>
                </c:pt>
                <c:pt idx="169">
                  <c:v>0</c:v>
                </c:pt>
                <c:pt idx="170">
                  <c:v>0</c:v>
                </c:pt>
                <c:pt idx="171">
                  <c:v>0</c:v>
                </c:pt>
                <c:pt idx="172">
                  <c:v>0</c:v>
                </c:pt>
                <c:pt idx="173">
                  <c:v>125</c:v>
                </c:pt>
                <c:pt idx="174">
                  <c:v>90</c:v>
                </c:pt>
                <c:pt idx="175">
                  <c:v>0</c:v>
                </c:pt>
                <c:pt idx="176">
                  <c:v>0</c:v>
                </c:pt>
                <c:pt idx="177">
                  <c:v>61</c:v>
                </c:pt>
                <c:pt idx="178">
                  <c:v>0</c:v>
                </c:pt>
                <c:pt idx="179">
                  <c:v>0</c:v>
                </c:pt>
                <c:pt idx="180">
                  <c:v>0</c:v>
                </c:pt>
                <c:pt idx="181">
                  <c:v>94</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0-6D03-4186-84B0-C1FA00EAF850}"/>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27</c:v>
                </c:pt>
                <c:pt idx="80">
                  <c:v>40</c:v>
                </c:pt>
                <c:pt idx="81">
                  <c:v>0</c:v>
                </c:pt>
                <c:pt idx="82">
                  <c:v>16</c:v>
                </c:pt>
                <c:pt idx="83">
                  <c:v>63</c:v>
                </c:pt>
                <c:pt idx="84">
                  <c:v>0</c:v>
                </c:pt>
                <c:pt idx="85">
                  <c:v>26</c:v>
                </c:pt>
                <c:pt idx="86">
                  <c:v>0</c:v>
                </c:pt>
                <c:pt idx="87">
                  <c:v>0</c:v>
                </c:pt>
                <c:pt idx="88">
                  <c:v>0</c:v>
                </c:pt>
                <c:pt idx="89">
                  <c:v>0</c:v>
                </c:pt>
                <c:pt idx="90">
                  <c:v>69</c:v>
                </c:pt>
                <c:pt idx="91">
                  <c:v>0</c:v>
                </c:pt>
                <c:pt idx="92">
                  <c:v>0</c:v>
                </c:pt>
                <c:pt idx="93">
                  <c:v>0</c:v>
                </c:pt>
                <c:pt idx="94">
                  <c:v>40</c:v>
                </c:pt>
                <c:pt idx="95">
                  <c:v>49</c:v>
                </c:pt>
                <c:pt idx="96">
                  <c:v>8</c:v>
                </c:pt>
                <c:pt idx="97">
                  <c:v>0</c:v>
                </c:pt>
                <c:pt idx="98">
                  <c:v>28</c:v>
                </c:pt>
                <c:pt idx="99">
                  <c:v>0</c:v>
                </c:pt>
                <c:pt idx="100">
                  <c:v>14</c:v>
                </c:pt>
                <c:pt idx="101">
                  <c:v>17</c:v>
                </c:pt>
                <c:pt idx="102">
                  <c:v>6</c:v>
                </c:pt>
                <c:pt idx="103">
                  <c:v>0</c:v>
                </c:pt>
                <c:pt idx="104">
                  <c:v>14</c:v>
                </c:pt>
                <c:pt idx="105">
                  <c:v>14</c:v>
                </c:pt>
                <c:pt idx="106">
                  <c:v>8</c:v>
                </c:pt>
                <c:pt idx="107">
                  <c:v>19</c:v>
                </c:pt>
                <c:pt idx="108">
                  <c:v>0</c:v>
                </c:pt>
                <c:pt idx="109">
                  <c:v>0</c:v>
                </c:pt>
                <c:pt idx="110">
                  <c:v>0</c:v>
                </c:pt>
                <c:pt idx="111">
                  <c:v>0</c:v>
                </c:pt>
                <c:pt idx="112">
                  <c:v>0</c:v>
                </c:pt>
                <c:pt idx="113">
                  <c:v>0</c:v>
                </c:pt>
                <c:pt idx="114">
                  <c:v>97</c:v>
                </c:pt>
                <c:pt idx="115">
                  <c:v>0</c:v>
                </c:pt>
                <c:pt idx="116">
                  <c:v>0</c:v>
                </c:pt>
                <c:pt idx="117">
                  <c:v>0</c:v>
                </c:pt>
                <c:pt idx="118">
                  <c:v>0</c:v>
                </c:pt>
                <c:pt idx="119">
                  <c:v>20</c:v>
                </c:pt>
                <c:pt idx="120">
                  <c:v>0</c:v>
                </c:pt>
                <c:pt idx="121">
                  <c:v>0</c:v>
                </c:pt>
                <c:pt idx="122">
                  <c:v>0</c:v>
                </c:pt>
                <c:pt idx="123">
                  <c:v>0</c:v>
                </c:pt>
                <c:pt idx="124">
                  <c:v>7</c:v>
                </c:pt>
                <c:pt idx="125">
                  <c:v>18</c:v>
                </c:pt>
                <c:pt idx="126">
                  <c:v>0</c:v>
                </c:pt>
                <c:pt idx="127">
                  <c:v>0</c:v>
                </c:pt>
                <c:pt idx="128">
                  <c:v>0</c:v>
                </c:pt>
                <c:pt idx="129">
                  <c:v>598</c:v>
                </c:pt>
                <c:pt idx="130">
                  <c:v>0</c:v>
                </c:pt>
                <c:pt idx="131">
                  <c:v>32</c:v>
                </c:pt>
                <c:pt idx="132">
                  <c:v>0</c:v>
                </c:pt>
                <c:pt idx="133">
                  <c:v>17</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46</c:v>
                </c:pt>
                <c:pt idx="172">
                  <c:v>0</c:v>
                </c:pt>
                <c:pt idx="173">
                  <c:v>0</c:v>
                </c:pt>
                <c:pt idx="174">
                  <c:v>9</c:v>
                </c:pt>
                <c:pt idx="175">
                  <c:v>89</c:v>
                </c:pt>
                <c:pt idx="176">
                  <c:v>0</c:v>
                </c:pt>
                <c:pt idx="177">
                  <c:v>29</c:v>
                </c:pt>
                <c:pt idx="178">
                  <c:v>0</c:v>
                </c:pt>
                <c:pt idx="179">
                  <c:v>36</c:v>
                </c:pt>
                <c:pt idx="180">
                  <c:v>0</c:v>
                </c:pt>
                <c:pt idx="181">
                  <c:v>0</c:v>
                </c:pt>
                <c:pt idx="182">
                  <c:v>0</c:v>
                </c:pt>
                <c:pt idx="183">
                  <c:v>0</c:v>
                </c:pt>
                <c:pt idx="184">
                  <c:v>52</c:v>
                </c:pt>
                <c:pt idx="185">
                  <c:v>0</c:v>
                </c:pt>
                <c:pt idx="186">
                  <c:v>0</c:v>
                </c:pt>
                <c:pt idx="187">
                  <c:v>99</c:v>
                </c:pt>
                <c:pt idx="188">
                  <c:v>0</c:v>
                </c:pt>
                <c:pt idx="189">
                  <c:v>0</c:v>
                </c:pt>
                <c:pt idx="190">
                  <c:v>0</c:v>
                </c:pt>
                <c:pt idx="191">
                  <c:v>61</c:v>
                </c:pt>
                <c:pt idx="192">
                  <c:v>0</c:v>
                </c:pt>
                <c:pt idx="193">
                  <c:v>0</c:v>
                </c:pt>
                <c:pt idx="194">
                  <c:v>0</c:v>
                </c:pt>
                <c:pt idx="195">
                  <c:v>0</c:v>
                </c:pt>
                <c:pt idx="196">
                  <c:v>435</c:v>
                </c:pt>
                <c:pt idx="197">
                  <c:v>31</c:v>
                </c:pt>
                <c:pt idx="198">
                  <c:v>60</c:v>
                </c:pt>
                <c:pt idx="199">
                  <c:v>0</c:v>
                </c:pt>
                <c:pt idx="200">
                  <c:v>38</c:v>
                </c:pt>
                <c:pt idx="201">
                  <c:v>0</c:v>
                </c:pt>
                <c:pt idx="202">
                  <c:v>29</c:v>
                </c:pt>
                <c:pt idx="203">
                  <c:v>0</c:v>
                </c:pt>
                <c:pt idx="204">
                  <c:v>30</c:v>
                </c:pt>
                <c:pt idx="205">
                  <c:v>0</c:v>
                </c:pt>
                <c:pt idx="206">
                  <c:v>0</c:v>
                </c:pt>
                <c:pt idx="207">
                  <c:v>0</c:v>
                </c:pt>
                <c:pt idx="208">
                  <c:v>0</c:v>
                </c:pt>
                <c:pt idx="209">
                  <c:v>0</c:v>
                </c:pt>
                <c:pt idx="210">
                  <c:v>0</c:v>
                </c:pt>
                <c:pt idx="211">
                  <c:v>0</c:v>
                </c:pt>
                <c:pt idx="212">
                  <c:v>5151</c:v>
                </c:pt>
                <c:pt idx="213">
                  <c:v>24</c:v>
                </c:pt>
                <c:pt idx="214">
                  <c:v>0</c:v>
                </c:pt>
                <c:pt idx="215">
                  <c:v>0</c:v>
                </c:pt>
                <c:pt idx="216">
                  <c:v>0</c:v>
                </c:pt>
                <c:pt idx="217">
                  <c:v>46</c:v>
                </c:pt>
                <c:pt idx="218">
                  <c:v>21</c:v>
                </c:pt>
                <c:pt idx="219">
                  <c:v>72</c:v>
                </c:pt>
                <c:pt idx="220">
                  <c:v>0</c:v>
                </c:pt>
                <c:pt idx="221">
                  <c:v>0</c:v>
                </c:pt>
                <c:pt idx="222">
                  <c:v>0</c:v>
                </c:pt>
                <c:pt idx="223">
                  <c:v>0</c:v>
                </c:pt>
                <c:pt idx="224">
                  <c:v>29</c:v>
                </c:pt>
                <c:pt idx="225">
                  <c:v>0</c:v>
                </c:pt>
                <c:pt idx="226">
                  <c:v>10</c:v>
                </c:pt>
                <c:pt idx="227">
                  <c:v>13</c:v>
                </c:pt>
                <c:pt idx="228">
                  <c:v>0</c:v>
                </c:pt>
                <c:pt idx="229">
                  <c:v>15</c:v>
                </c:pt>
                <c:pt idx="230">
                  <c:v>0</c:v>
                </c:pt>
                <c:pt idx="231">
                  <c:v>16</c:v>
                </c:pt>
                <c:pt idx="232">
                  <c:v>0</c:v>
                </c:pt>
                <c:pt idx="233">
                  <c:v>243</c:v>
                </c:pt>
                <c:pt idx="234">
                  <c:v>0</c:v>
                </c:pt>
                <c:pt idx="235">
                  <c:v>105</c:v>
                </c:pt>
                <c:pt idx="236">
                  <c:v>0</c:v>
                </c:pt>
                <c:pt idx="237">
                  <c:v>0</c:v>
                </c:pt>
                <c:pt idx="238">
                  <c:v>0</c:v>
                </c:pt>
                <c:pt idx="239">
                  <c:v>58</c:v>
                </c:pt>
                <c:pt idx="240">
                  <c:v>34</c:v>
                </c:pt>
                <c:pt idx="241">
                  <c:v>0</c:v>
                </c:pt>
                <c:pt idx="242">
                  <c:v>0</c:v>
                </c:pt>
                <c:pt idx="243">
                  <c:v>979</c:v>
                </c:pt>
                <c:pt idx="244">
                  <c:v>0</c:v>
                </c:pt>
                <c:pt idx="245">
                  <c:v>78</c:v>
                </c:pt>
                <c:pt idx="246">
                  <c:v>0</c:v>
                </c:pt>
                <c:pt idx="247">
                  <c:v>0</c:v>
                </c:pt>
                <c:pt idx="248">
                  <c:v>0</c:v>
                </c:pt>
                <c:pt idx="249">
                  <c:v>0</c:v>
                </c:pt>
                <c:pt idx="250">
                  <c:v>0</c:v>
                </c:pt>
                <c:pt idx="251">
                  <c:v>17</c:v>
                </c:pt>
                <c:pt idx="252">
                  <c:v>0</c:v>
                </c:pt>
                <c:pt idx="253">
                  <c:v>6</c:v>
                </c:pt>
                <c:pt idx="254">
                  <c:v>0</c:v>
                </c:pt>
                <c:pt idx="255">
                  <c:v>74</c:v>
                </c:pt>
                <c:pt idx="256">
                  <c:v>0</c:v>
                </c:pt>
                <c:pt idx="257">
                  <c:v>0</c:v>
                </c:pt>
                <c:pt idx="258">
                  <c:v>0</c:v>
                </c:pt>
                <c:pt idx="259">
                  <c:v>42</c:v>
                </c:pt>
                <c:pt idx="260">
                  <c:v>0</c:v>
                </c:pt>
                <c:pt idx="261">
                  <c:v>0</c:v>
                </c:pt>
                <c:pt idx="262">
                  <c:v>37</c:v>
                </c:pt>
                <c:pt idx="263">
                  <c:v>0</c:v>
                </c:pt>
                <c:pt idx="264">
                  <c:v>0</c:v>
                </c:pt>
                <c:pt idx="265">
                  <c:v>0</c:v>
                </c:pt>
                <c:pt idx="266">
                  <c:v>0</c:v>
                </c:pt>
                <c:pt idx="267">
                  <c:v>0</c:v>
                </c:pt>
                <c:pt idx="268">
                  <c:v>0</c:v>
                </c:pt>
                <c:pt idx="269">
                  <c:v>23</c:v>
                </c:pt>
                <c:pt idx="270">
                  <c:v>30</c:v>
                </c:pt>
                <c:pt idx="271">
                  <c:v>0</c:v>
                </c:pt>
                <c:pt idx="272">
                  <c:v>0</c:v>
                </c:pt>
                <c:pt idx="273">
                  <c:v>9</c:v>
                </c:pt>
                <c:pt idx="274">
                  <c:v>0</c:v>
                </c:pt>
                <c:pt idx="275">
                  <c:v>0</c:v>
                </c:pt>
                <c:pt idx="276">
                  <c:v>0</c:v>
                </c:pt>
                <c:pt idx="277">
                  <c:v>0</c:v>
                </c:pt>
                <c:pt idx="278">
                  <c:v>0</c:v>
                </c:pt>
                <c:pt idx="279">
                  <c:v>0</c:v>
                </c:pt>
                <c:pt idx="280">
                  <c:v>0</c:v>
                </c:pt>
                <c:pt idx="281">
                  <c:v>13</c:v>
                </c:pt>
                <c:pt idx="282">
                  <c:v>0</c:v>
                </c:pt>
                <c:pt idx="283">
                  <c:v>451</c:v>
                </c:pt>
                <c:pt idx="284">
                  <c:v>0</c:v>
                </c:pt>
                <c:pt idx="285">
                  <c:v>0</c:v>
                </c:pt>
              </c:numCache>
            </c:numRef>
          </c:val>
          <c:smooth val="0"/>
          <c:extLst>
            <c:ext xmlns:c16="http://schemas.microsoft.com/office/drawing/2014/chart" uri="{C3380CC4-5D6E-409C-BE32-E72D297353CC}">
              <c16:uniqueId val="{00000001-6D03-4186-84B0-C1FA00EAF850}"/>
            </c:ext>
          </c:extLst>
        </c:ser>
        <c:dLbls>
          <c:showLegendKey val="0"/>
          <c:showVal val="0"/>
          <c:showCatName val="0"/>
          <c:showSerName val="0"/>
          <c:showPercent val="0"/>
          <c:showBubbleSize val="0"/>
        </c:dLbls>
        <c:smooth val="0"/>
        <c:axId val="282684976"/>
        <c:axId val="282029224"/>
      </c:lineChart>
      <c:dateAx>
        <c:axId val="282684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029224"/>
        <c:crosses val="autoZero"/>
        <c:auto val="1"/>
        <c:lblOffset val="100"/>
        <c:baseTimeUnit val="days"/>
      </c:dateAx>
      <c:valAx>
        <c:axId val="28202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8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NEO</c:v>
                </c:pt>
                <c:pt idx="1">
                  <c:v>NEO - Smart Economy</c:v>
                </c:pt>
              </c:strCache>
            </c:strRef>
          </c:cat>
          <c:val>
            <c:numRef>
              <c:f>Sheet1!$B$2:$B$3</c:f>
              <c:numCache>
                <c:formatCode>General</c:formatCode>
                <c:ptCount val="2"/>
                <c:pt idx="0">
                  <c:v>2348</c:v>
                </c:pt>
                <c:pt idx="1">
                  <c:v>10300</c:v>
                </c:pt>
              </c:numCache>
            </c:numRef>
          </c:val>
          <c:extLst>
            <c:ext xmlns:c16="http://schemas.microsoft.com/office/drawing/2014/chart" uri="{C3380CC4-5D6E-409C-BE32-E72D297353CC}">
              <c16:uniqueId val="{00000000-2EA8-4C1A-91C4-FC3B101402F6}"/>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NEO</c:v>
                </c:pt>
                <c:pt idx="1">
                  <c:v>NEO - Smart Economy</c:v>
                </c:pt>
              </c:strCache>
            </c:strRef>
          </c:cat>
          <c:val>
            <c:numRef>
              <c:f>Sheet1!$C$2:$C$3</c:f>
              <c:numCache>
                <c:formatCode>General</c:formatCode>
                <c:ptCount val="2"/>
                <c:pt idx="0">
                  <c:v>68</c:v>
                </c:pt>
                <c:pt idx="1">
                  <c:v>81</c:v>
                </c:pt>
              </c:numCache>
            </c:numRef>
          </c:val>
          <c:extLst>
            <c:ext xmlns:c16="http://schemas.microsoft.com/office/drawing/2014/chart" uri="{C3380CC4-5D6E-409C-BE32-E72D297353CC}">
              <c16:uniqueId val="{00000001-2EA8-4C1A-91C4-FC3B101402F6}"/>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NEO</c:v>
                </c:pt>
                <c:pt idx="1">
                  <c:v>NEO - Smart Economy</c:v>
                </c:pt>
              </c:strCache>
            </c:strRef>
          </c:cat>
          <c:val>
            <c:numRef>
              <c:f>Sheet1!$D$2:$D$3</c:f>
              <c:numCache>
                <c:formatCode>General</c:formatCode>
                <c:ptCount val="2"/>
                <c:pt idx="0">
                  <c:v>2</c:v>
                </c:pt>
                <c:pt idx="1">
                  <c:v>61</c:v>
                </c:pt>
              </c:numCache>
            </c:numRef>
          </c:val>
          <c:extLst>
            <c:ext xmlns:c16="http://schemas.microsoft.com/office/drawing/2014/chart" uri="{C3380CC4-5D6E-409C-BE32-E72D297353CC}">
              <c16:uniqueId val="{00000002-2EA8-4C1A-91C4-FC3B101402F6}"/>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NEO</c:v>
                </c:pt>
                <c:pt idx="1">
                  <c:v>NEO - Smart Economy</c:v>
                </c:pt>
              </c:strCache>
            </c:strRef>
          </c:cat>
          <c:val>
            <c:numRef>
              <c:f>Sheet1!$E$2:$E$3</c:f>
              <c:numCache>
                <c:formatCode>General</c:formatCode>
                <c:ptCount val="2"/>
                <c:pt idx="0">
                  <c:v>10</c:v>
                </c:pt>
                <c:pt idx="1">
                  <c:v>23</c:v>
                </c:pt>
              </c:numCache>
            </c:numRef>
          </c:val>
          <c:extLst>
            <c:ext xmlns:c16="http://schemas.microsoft.com/office/drawing/2014/chart" uri="{C3380CC4-5D6E-409C-BE32-E72D297353CC}">
              <c16:uniqueId val="{00000003-2EA8-4C1A-91C4-FC3B101402F6}"/>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NEO</c:v>
                </c:pt>
                <c:pt idx="1">
                  <c:v>NEO - Smart Economy</c:v>
                </c:pt>
              </c:strCache>
            </c:strRef>
          </c:cat>
          <c:val>
            <c:numRef>
              <c:f>Sheet1!$F$2:$F$3</c:f>
              <c:numCache>
                <c:formatCode>General</c:formatCode>
                <c:ptCount val="2"/>
                <c:pt idx="0">
                  <c:v>0</c:v>
                </c:pt>
                <c:pt idx="1">
                  <c:v>12</c:v>
                </c:pt>
              </c:numCache>
            </c:numRef>
          </c:val>
          <c:extLst>
            <c:ext xmlns:c16="http://schemas.microsoft.com/office/drawing/2014/chart" uri="{C3380CC4-5D6E-409C-BE32-E72D297353CC}">
              <c16:uniqueId val="{00000004-2EA8-4C1A-91C4-FC3B101402F6}"/>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NEO</c:v>
                </c:pt>
                <c:pt idx="1">
                  <c:v>NEO - Smart Economy</c:v>
                </c:pt>
              </c:strCache>
            </c:strRef>
          </c:cat>
          <c:val>
            <c:numRef>
              <c:f>Sheet1!$G$2:$G$3</c:f>
              <c:numCache>
                <c:formatCode>General</c:formatCode>
                <c:ptCount val="2"/>
                <c:pt idx="0">
                  <c:v>7</c:v>
                </c:pt>
                <c:pt idx="1">
                  <c:v>4</c:v>
                </c:pt>
              </c:numCache>
            </c:numRef>
          </c:val>
          <c:extLst>
            <c:ext xmlns:c16="http://schemas.microsoft.com/office/drawing/2014/chart" uri="{C3380CC4-5D6E-409C-BE32-E72D297353CC}">
              <c16:uniqueId val="{00000005-2EA8-4C1A-91C4-FC3B101402F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NEO</c:v>
                </c:pt>
                <c:pt idx="1">
                  <c:v>NEO - Smart Economy</c:v>
                </c:pt>
              </c:strCache>
            </c:strRef>
          </c:cat>
          <c:val>
            <c:numRef>
              <c:f>Sheet1!$H$2:$H$3</c:f>
              <c:numCache>
                <c:formatCode>General</c:formatCode>
                <c:ptCount val="2"/>
                <c:pt idx="0">
                  <c:v>439</c:v>
                </c:pt>
                <c:pt idx="1">
                  <c:v>427</c:v>
                </c:pt>
              </c:numCache>
            </c:numRef>
          </c:val>
          <c:extLst>
            <c:ext xmlns:c16="http://schemas.microsoft.com/office/drawing/2014/chart" uri="{C3380CC4-5D6E-409C-BE32-E72D297353CC}">
              <c16:uniqueId val="{00000006-2EA8-4C1A-91C4-FC3B101402F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NEO</c:v>
                </c:pt>
                <c:pt idx="1">
                  <c:v>NEO - Smart Economy</c:v>
                </c:pt>
              </c:strCache>
            </c:strRef>
          </c:cat>
          <c:val>
            <c:numRef>
              <c:f>Sheet1!$I$2:$I$3</c:f>
              <c:numCache>
                <c:formatCode>General</c:formatCode>
                <c:ptCount val="2"/>
                <c:pt idx="0">
                  <c:v>146</c:v>
                </c:pt>
                <c:pt idx="1">
                  <c:v>421</c:v>
                </c:pt>
              </c:numCache>
            </c:numRef>
          </c:val>
          <c:extLst>
            <c:ext xmlns:c16="http://schemas.microsoft.com/office/drawing/2014/chart" uri="{C3380CC4-5D6E-409C-BE32-E72D297353CC}">
              <c16:uniqueId val="{00000007-2EA8-4C1A-91C4-FC3B101402F6}"/>
            </c:ext>
          </c:extLst>
        </c:ser>
        <c:dLbls>
          <c:showLegendKey val="0"/>
          <c:showVal val="0"/>
          <c:showCatName val="0"/>
          <c:showSerName val="0"/>
          <c:showPercent val="0"/>
          <c:showBubbleSize val="0"/>
        </c:dLbls>
        <c:gapWidth val="150"/>
        <c:overlap val="100"/>
        <c:axId val="363676960"/>
        <c:axId val="363671384"/>
      </c:barChart>
      <c:catAx>
        <c:axId val="363676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71384"/>
        <c:crosses val="autoZero"/>
        <c:auto val="1"/>
        <c:lblAlgn val="ctr"/>
        <c:lblOffset val="100"/>
        <c:noMultiLvlLbl val="0"/>
      </c:catAx>
      <c:valAx>
        <c:axId val="3636713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67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2</c:v>
                </c:pt>
                <c:pt idx="22">
                  <c:v>1</c:v>
                </c:pt>
                <c:pt idx="23">
                  <c:v>0</c:v>
                </c:pt>
                <c:pt idx="24">
                  <c:v>0</c:v>
                </c:pt>
                <c:pt idx="25">
                  <c:v>0</c:v>
                </c:pt>
                <c:pt idx="26">
                  <c:v>0</c:v>
                </c:pt>
                <c:pt idx="27">
                  <c:v>0</c:v>
                </c:pt>
                <c:pt idx="28">
                  <c:v>1</c:v>
                </c:pt>
                <c:pt idx="29">
                  <c:v>0</c:v>
                </c:pt>
                <c:pt idx="30">
                  <c:v>0</c:v>
                </c:pt>
                <c:pt idx="31">
                  <c:v>0</c:v>
                </c:pt>
                <c:pt idx="32">
                  <c:v>0</c:v>
                </c:pt>
                <c:pt idx="33">
                  <c:v>0</c:v>
                </c:pt>
                <c:pt idx="34">
                  <c:v>0</c:v>
                </c:pt>
                <c:pt idx="35">
                  <c:v>2</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2</c:v>
                </c:pt>
                <c:pt idx="55">
                  <c:v>1</c:v>
                </c:pt>
                <c:pt idx="56">
                  <c:v>1</c:v>
                </c:pt>
                <c:pt idx="57">
                  <c:v>1</c:v>
                </c:pt>
                <c:pt idx="58">
                  <c:v>1</c:v>
                </c:pt>
                <c:pt idx="59">
                  <c:v>0</c:v>
                </c:pt>
                <c:pt idx="60">
                  <c:v>4</c:v>
                </c:pt>
                <c:pt idx="61">
                  <c:v>0</c:v>
                </c:pt>
                <c:pt idx="62">
                  <c:v>2</c:v>
                </c:pt>
                <c:pt idx="63">
                  <c:v>1</c:v>
                </c:pt>
                <c:pt idx="64">
                  <c:v>0</c:v>
                </c:pt>
                <c:pt idx="65">
                  <c:v>0</c:v>
                </c:pt>
                <c:pt idx="66">
                  <c:v>0</c:v>
                </c:pt>
                <c:pt idx="67">
                  <c:v>0</c:v>
                </c:pt>
                <c:pt idx="68">
                  <c:v>1</c:v>
                </c:pt>
                <c:pt idx="69">
                  <c:v>1</c:v>
                </c:pt>
                <c:pt idx="70">
                  <c:v>5</c:v>
                </c:pt>
                <c:pt idx="71">
                  <c:v>2</c:v>
                </c:pt>
                <c:pt idx="72">
                  <c:v>0</c:v>
                </c:pt>
                <c:pt idx="73">
                  <c:v>0</c:v>
                </c:pt>
                <c:pt idx="74">
                  <c:v>2</c:v>
                </c:pt>
                <c:pt idx="75">
                  <c:v>0</c:v>
                </c:pt>
                <c:pt idx="76">
                  <c:v>0</c:v>
                </c:pt>
                <c:pt idx="77">
                  <c:v>0</c:v>
                </c:pt>
                <c:pt idx="78">
                  <c:v>0</c:v>
                </c:pt>
                <c:pt idx="79">
                  <c:v>0</c:v>
                </c:pt>
                <c:pt idx="80">
                  <c:v>0</c:v>
                </c:pt>
                <c:pt idx="81">
                  <c:v>0</c:v>
                </c:pt>
                <c:pt idx="82">
                  <c:v>0</c:v>
                </c:pt>
                <c:pt idx="83">
                  <c:v>2</c:v>
                </c:pt>
                <c:pt idx="84">
                  <c:v>0</c:v>
                </c:pt>
                <c:pt idx="85">
                  <c:v>0</c:v>
                </c:pt>
                <c:pt idx="86">
                  <c:v>0</c:v>
                </c:pt>
                <c:pt idx="87">
                  <c:v>0</c:v>
                </c:pt>
                <c:pt idx="88">
                  <c:v>0</c:v>
                </c:pt>
                <c:pt idx="89">
                  <c:v>0</c:v>
                </c:pt>
                <c:pt idx="90">
                  <c:v>0</c:v>
                </c:pt>
                <c:pt idx="91">
                  <c:v>0</c:v>
                </c:pt>
                <c:pt idx="92">
                  <c:v>0</c:v>
                </c:pt>
                <c:pt idx="93">
                  <c:v>0</c:v>
                </c:pt>
                <c:pt idx="94">
                  <c:v>0</c:v>
                </c:pt>
                <c:pt idx="95">
                  <c:v>0</c:v>
                </c:pt>
                <c:pt idx="96">
                  <c:v>1</c:v>
                </c:pt>
                <c:pt idx="97">
                  <c:v>1</c:v>
                </c:pt>
                <c:pt idx="98">
                  <c:v>1</c:v>
                </c:pt>
                <c:pt idx="99">
                  <c:v>0</c:v>
                </c:pt>
                <c:pt idx="100">
                  <c:v>0</c:v>
                </c:pt>
                <c:pt idx="101">
                  <c:v>0</c:v>
                </c:pt>
                <c:pt idx="102">
                  <c:v>0</c:v>
                </c:pt>
                <c:pt idx="103">
                  <c:v>1</c:v>
                </c:pt>
                <c:pt idx="104">
                  <c:v>1</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1</c:v>
                </c:pt>
                <c:pt idx="120">
                  <c:v>0</c:v>
                </c:pt>
                <c:pt idx="121">
                  <c:v>0</c:v>
                </c:pt>
                <c:pt idx="122">
                  <c:v>0</c:v>
                </c:pt>
                <c:pt idx="123">
                  <c:v>0</c:v>
                </c:pt>
                <c:pt idx="124">
                  <c:v>0</c:v>
                </c:pt>
                <c:pt idx="125">
                  <c:v>1</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1</c:v>
                </c:pt>
                <c:pt idx="140">
                  <c:v>0</c:v>
                </c:pt>
                <c:pt idx="141">
                  <c:v>0</c:v>
                </c:pt>
                <c:pt idx="142">
                  <c:v>0</c:v>
                </c:pt>
                <c:pt idx="143">
                  <c:v>0</c:v>
                </c:pt>
                <c:pt idx="144">
                  <c:v>0</c:v>
                </c:pt>
                <c:pt idx="145">
                  <c:v>0</c:v>
                </c:pt>
                <c:pt idx="146">
                  <c:v>0</c:v>
                </c:pt>
                <c:pt idx="147">
                  <c:v>0</c:v>
                </c:pt>
                <c:pt idx="148">
                  <c:v>0</c:v>
                </c:pt>
                <c:pt idx="149">
                  <c:v>0</c:v>
                </c:pt>
                <c:pt idx="150">
                  <c:v>0</c:v>
                </c:pt>
                <c:pt idx="151">
                  <c:v>1</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1</c:v>
                </c:pt>
                <c:pt idx="169">
                  <c:v>0</c:v>
                </c:pt>
                <c:pt idx="170">
                  <c:v>0</c:v>
                </c:pt>
                <c:pt idx="171">
                  <c:v>0</c:v>
                </c:pt>
                <c:pt idx="172">
                  <c:v>0</c:v>
                </c:pt>
                <c:pt idx="173">
                  <c:v>1</c:v>
                </c:pt>
                <c:pt idx="174">
                  <c:v>2</c:v>
                </c:pt>
                <c:pt idx="175">
                  <c:v>0</c:v>
                </c:pt>
                <c:pt idx="176">
                  <c:v>0</c:v>
                </c:pt>
                <c:pt idx="177">
                  <c:v>1</c:v>
                </c:pt>
                <c:pt idx="178">
                  <c:v>0</c:v>
                </c:pt>
                <c:pt idx="179">
                  <c:v>0</c:v>
                </c:pt>
                <c:pt idx="180">
                  <c:v>0</c:v>
                </c:pt>
                <c:pt idx="181">
                  <c:v>1</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0-287E-44E8-9658-18255024ECBD}"/>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2</c:v>
                </c:pt>
                <c:pt idx="80">
                  <c:v>1</c:v>
                </c:pt>
                <c:pt idx="81">
                  <c:v>0</c:v>
                </c:pt>
                <c:pt idx="82">
                  <c:v>3</c:v>
                </c:pt>
                <c:pt idx="83">
                  <c:v>1</c:v>
                </c:pt>
                <c:pt idx="84">
                  <c:v>0</c:v>
                </c:pt>
                <c:pt idx="85">
                  <c:v>2</c:v>
                </c:pt>
                <c:pt idx="86">
                  <c:v>0</c:v>
                </c:pt>
                <c:pt idx="87">
                  <c:v>0</c:v>
                </c:pt>
                <c:pt idx="88">
                  <c:v>0</c:v>
                </c:pt>
                <c:pt idx="89">
                  <c:v>0</c:v>
                </c:pt>
                <c:pt idx="90">
                  <c:v>1</c:v>
                </c:pt>
                <c:pt idx="91">
                  <c:v>0</c:v>
                </c:pt>
                <c:pt idx="92">
                  <c:v>0</c:v>
                </c:pt>
                <c:pt idx="93">
                  <c:v>0</c:v>
                </c:pt>
                <c:pt idx="94">
                  <c:v>1</c:v>
                </c:pt>
                <c:pt idx="95">
                  <c:v>1</c:v>
                </c:pt>
                <c:pt idx="96">
                  <c:v>1</c:v>
                </c:pt>
                <c:pt idx="97">
                  <c:v>0</c:v>
                </c:pt>
                <c:pt idx="98">
                  <c:v>1</c:v>
                </c:pt>
                <c:pt idx="99">
                  <c:v>0</c:v>
                </c:pt>
                <c:pt idx="100">
                  <c:v>1</c:v>
                </c:pt>
                <c:pt idx="101">
                  <c:v>1</c:v>
                </c:pt>
                <c:pt idx="102">
                  <c:v>1</c:v>
                </c:pt>
                <c:pt idx="103">
                  <c:v>0</c:v>
                </c:pt>
                <c:pt idx="104">
                  <c:v>1</c:v>
                </c:pt>
                <c:pt idx="105">
                  <c:v>1</c:v>
                </c:pt>
                <c:pt idx="106">
                  <c:v>1</c:v>
                </c:pt>
                <c:pt idx="107">
                  <c:v>1</c:v>
                </c:pt>
                <c:pt idx="108">
                  <c:v>0</c:v>
                </c:pt>
                <c:pt idx="109">
                  <c:v>0</c:v>
                </c:pt>
                <c:pt idx="110">
                  <c:v>0</c:v>
                </c:pt>
                <c:pt idx="111">
                  <c:v>0</c:v>
                </c:pt>
                <c:pt idx="112">
                  <c:v>0</c:v>
                </c:pt>
                <c:pt idx="113">
                  <c:v>0</c:v>
                </c:pt>
                <c:pt idx="114">
                  <c:v>1</c:v>
                </c:pt>
                <c:pt idx="115">
                  <c:v>0</c:v>
                </c:pt>
                <c:pt idx="116">
                  <c:v>0</c:v>
                </c:pt>
                <c:pt idx="117">
                  <c:v>0</c:v>
                </c:pt>
                <c:pt idx="118">
                  <c:v>0</c:v>
                </c:pt>
                <c:pt idx="119">
                  <c:v>1</c:v>
                </c:pt>
                <c:pt idx="120">
                  <c:v>0</c:v>
                </c:pt>
                <c:pt idx="121">
                  <c:v>0</c:v>
                </c:pt>
                <c:pt idx="122">
                  <c:v>0</c:v>
                </c:pt>
                <c:pt idx="123">
                  <c:v>0</c:v>
                </c:pt>
                <c:pt idx="124">
                  <c:v>1</c:v>
                </c:pt>
                <c:pt idx="125">
                  <c:v>2</c:v>
                </c:pt>
                <c:pt idx="126">
                  <c:v>0</c:v>
                </c:pt>
                <c:pt idx="127">
                  <c:v>0</c:v>
                </c:pt>
                <c:pt idx="128">
                  <c:v>0</c:v>
                </c:pt>
                <c:pt idx="129">
                  <c:v>2</c:v>
                </c:pt>
                <c:pt idx="130">
                  <c:v>0</c:v>
                </c:pt>
                <c:pt idx="131">
                  <c:v>1</c:v>
                </c:pt>
                <c:pt idx="132">
                  <c:v>0</c:v>
                </c:pt>
                <c:pt idx="133">
                  <c:v>1</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1</c:v>
                </c:pt>
                <c:pt idx="172">
                  <c:v>0</c:v>
                </c:pt>
                <c:pt idx="173">
                  <c:v>0</c:v>
                </c:pt>
                <c:pt idx="174">
                  <c:v>1</c:v>
                </c:pt>
                <c:pt idx="175">
                  <c:v>1</c:v>
                </c:pt>
                <c:pt idx="176">
                  <c:v>0</c:v>
                </c:pt>
                <c:pt idx="177">
                  <c:v>1</c:v>
                </c:pt>
                <c:pt idx="178">
                  <c:v>0</c:v>
                </c:pt>
                <c:pt idx="179">
                  <c:v>1</c:v>
                </c:pt>
                <c:pt idx="180">
                  <c:v>0</c:v>
                </c:pt>
                <c:pt idx="181">
                  <c:v>0</c:v>
                </c:pt>
                <c:pt idx="182">
                  <c:v>0</c:v>
                </c:pt>
                <c:pt idx="183">
                  <c:v>0</c:v>
                </c:pt>
                <c:pt idx="184">
                  <c:v>1</c:v>
                </c:pt>
                <c:pt idx="185">
                  <c:v>0</c:v>
                </c:pt>
                <c:pt idx="186">
                  <c:v>0</c:v>
                </c:pt>
                <c:pt idx="187">
                  <c:v>1</c:v>
                </c:pt>
                <c:pt idx="188">
                  <c:v>0</c:v>
                </c:pt>
                <c:pt idx="189">
                  <c:v>0</c:v>
                </c:pt>
                <c:pt idx="190">
                  <c:v>0</c:v>
                </c:pt>
                <c:pt idx="191">
                  <c:v>1</c:v>
                </c:pt>
                <c:pt idx="192">
                  <c:v>0</c:v>
                </c:pt>
                <c:pt idx="193">
                  <c:v>0</c:v>
                </c:pt>
                <c:pt idx="194">
                  <c:v>0</c:v>
                </c:pt>
                <c:pt idx="195">
                  <c:v>0</c:v>
                </c:pt>
                <c:pt idx="196">
                  <c:v>1</c:v>
                </c:pt>
                <c:pt idx="197">
                  <c:v>1</c:v>
                </c:pt>
                <c:pt idx="198">
                  <c:v>1</c:v>
                </c:pt>
                <c:pt idx="199">
                  <c:v>0</c:v>
                </c:pt>
                <c:pt idx="200">
                  <c:v>2</c:v>
                </c:pt>
                <c:pt idx="201">
                  <c:v>0</c:v>
                </c:pt>
                <c:pt idx="202">
                  <c:v>1</c:v>
                </c:pt>
                <c:pt idx="203">
                  <c:v>0</c:v>
                </c:pt>
                <c:pt idx="204">
                  <c:v>2</c:v>
                </c:pt>
                <c:pt idx="205">
                  <c:v>0</c:v>
                </c:pt>
                <c:pt idx="206">
                  <c:v>0</c:v>
                </c:pt>
                <c:pt idx="207">
                  <c:v>0</c:v>
                </c:pt>
                <c:pt idx="208">
                  <c:v>0</c:v>
                </c:pt>
                <c:pt idx="209">
                  <c:v>0</c:v>
                </c:pt>
                <c:pt idx="210">
                  <c:v>0</c:v>
                </c:pt>
                <c:pt idx="211">
                  <c:v>0</c:v>
                </c:pt>
                <c:pt idx="212">
                  <c:v>1</c:v>
                </c:pt>
                <c:pt idx="213">
                  <c:v>1</c:v>
                </c:pt>
                <c:pt idx="214">
                  <c:v>0</c:v>
                </c:pt>
                <c:pt idx="215">
                  <c:v>0</c:v>
                </c:pt>
                <c:pt idx="216">
                  <c:v>0</c:v>
                </c:pt>
                <c:pt idx="217">
                  <c:v>1</c:v>
                </c:pt>
                <c:pt idx="218">
                  <c:v>1</c:v>
                </c:pt>
                <c:pt idx="219">
                  <c:v>1</c:v>
                </c:pt>
                <c:pt idx="220">
                  <c:v>0</c:v>
                </c:pt>
                <c:pt idx="221">
                  <c:v>0</c:v>
                </c:pt>
                <c:pt idx="222">
                  <c:v>0</c:v>
                </c:pt>
                <c:pt idx="223">
                  <c:v>0</c:v>
                </c:pt>
                <c:pt idx="224">
                  <c:v>1</c:v>
                </c:pt>
                <c:pt idx="225">
                  <c:v>0</c:v>
                </c:pt>
                <c:pt idx="226">
                  <c:v>1</c:v>
                </c:pt>
                <c:pt idx="227">
                  <c:v>1</c:v>
                </c:pt>
                <c:pt idx="228">
                  <c:v>0</c:v>
                </c:pt>
                <c:pt idx="229">
                  <c:v>1</c:v>
                </c:pt>
                <c:pt idx="230">
                  <c:v>0</c:v>
                </c:pt>
                <c:pt idx="231">
                  <c:v>1</c:v>
                </c:pt>
                <c:pt idx="232">
                  <c:v>0</c:v>
                </c:pt>
                <c:pt idx="233">
                  <c:v>3</c:v>
                </c:pt>
                <c:pt idx="234">
                  <c:v>0</c:v>
                </c:pt>
                <c:pt idx="235">
                  <c:v>1</c:v>
                </c:pt>
                <c:pt idx="236">
                  <c:v>0</c:v>
                </c:pt>
                <c:pt idx="237">
                  <c:v>0</c:v>
                </c:pt>
                <c:pt idx="238">
                  <c:v>0</c:v>
                </c:pt>
                <c:pt idx="239">
                  <c:v>3</c:v>
                </c:pt>
                <c:pt idx="240">
                  <c:v>2</c:v>
                </c:pt>
                <c:pt idx="241">
                  <c:v>0</c:v>
                </c:pt>
                <c:pt idx="242">
                  <c:v>0</c:v>
                </c:pt>
                <c:pt idx="243">
                  <c:v>1</c:v>
                </c:pt>
                <c:pt idx="244">
                  <c:v>0</c:v>
                </c:pt>
                <c:pt idx="245">
                  <c:v>1</c:v>
                </c:pt>
                <c:pt idx="246">
                  <c:v>0</c:v>
                </c:pt>
                <c:pt idx="247">
                  <c:v>0</c:v>
                </c:pt>
                <c:pt idx="248">
                  <c:v>0</c:v>
                </c:pt>
                <c:pt idx="249">
                  <c:v>0</c:v>
                </c:pt>
                <c:pt idx="250">
                  <c:v>0</c:v>
                </c:pt>
                <c:pt idx="251">
                  <c:v>1</c:v>
                </c:pt>
                <c:pt idx="252">
                  <c:v>0</c:v>
                </c:pt>
                <c:pt idx="253">
                  <c:v>1</c:v>
                </c:pt>
                <c:pt idx="254">
                  <c:v>0</c:v>
                </c:pt>
                <c:pt idx="255">
                  <c:v>1</c:v>
                </c:pt>
                <c:pt idx="256">
                  <c:v>0</c:v>
                </c:pt>
                <c:pt idx="257">
                  <c:v>0</c:v>
                </c:pt>
                <c:pt idx="258">
                  <c:v>0</c:v>
                </c:pt>
                <c:pt idx="259">
                  <c:v>1</c:v>
                </c:pt>
                <c:pt idx="260">
                  <c:v>0</c:v>
                </c:pt>
                <c:pt idx="261">
                  <c:v>0</c:v>
                </c:pt>
                <c:pt idx="262">
                  <c:v>1</c:v>
                </c:pt>
                <c:pt idx="263">
                  <c:v>0</c:v>
                </c:pt>
                <c:pt idx="264">
                  <c:v>0</c:v>
                </c:pt>
                <c:pt idx="265">
                  <c:v>0</c:v>
                </c:pt>
                <c:pt idx="266">
                  <c:v>0</c:v>
                </c:pt>
                <c:pt idx="267">
                  <c:v>0</c:v>
                </c:pt>
                <c:pt idx="268">
                  <c:v>0</c:v>
                </c:pt>
                <c:pt idx="269">
                  <c:v>1</c:v>
                </c:pt>
                <c:pt idx="270">
                  <c:v>2</c:v>
                </c:pt>
                <c:pt idx="271">
                  <c:v>0</c:v>
                </c:pt>
                <c:pt idx="272">
                  <c:v>0</c:v>
                </c:pt>
                <c:pt idx="273">
                  <c:v>1</c:v>
                </c:pt>
                <c:pt idx="274">
                  <c:v>0</c:v>
                </c:pt>
                <c:pt idx="275">
                  <c:v>0</c:v>
                </c:pt>
                <c:pt idx="276">
                  <c:v>0</c:v>
                </c:pt>
                <c:pt idx="277">
                  <c:v>0</c:v>
                </c:pt>
                <c:pt idx="278">
                  <c:v>0</c:v>
                </c:pt>
                <c:pt idx="279">
                  <c:v>0</c:v>
                </c:pt>
                <c:pt idx="280">
                  <c:v>0</c:v>
                </c:pt>
                <c:pt idx="281">
                  <c:v>1</c:v>
                </c:pt>
                <c:pt idx="282">
                  <c:v>0</c:v>
                </c:pt>
                <c:pt idx="283">
                  <c:v>1</c:v>
                </c:pt>
                <c:pt idx="284">
                  <c:v>0</c:v>
                </c:pt>
                <c:pt idx="285">
                  <c:v>0</c:v>
                </c:pt>
              </c:numCache>
            </c:numRef>
          </c:val>
          <c:smooth val="0"/>
          <c:extLst>
            <c:ext xmlns:c16="http://schemas.microsoft.com/office/drawing/2014/chart" uri="{C3380CC4-5D6E-409C-BE32-E72D297353CC}">
              <c16:uniqueId val="{00000001-287E-44E8-9658-18255024ECBD}"/>
            </c:ext>
          </c:extLst>
        </c:ser>
        <c:dLbls>
          <c:showLegendKey val="0"/>
          <c:showVal val="0"/>
          <c:showCatName val="0"/>
          <c:showSerName val="0"/>
          <c:showPercent val="0"/>
          <c:showBubbleSize val="0"/>
        </c:dLbls>
        <c:smooth val="0"/>
        <c:axId val="283178568"/>
        <c:axId val="283181848"/>
      </c:lineChart>
      <c:dateAx>
        <c:axId val="283178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81848"/>
        <c:crosses val="autoZero"/>
        <c:auto val="1"/>
        <c:lblOffset val="100"/>
        <c:baseTimeUnit val="days"/>
      </c:dateAx>
      <c:valAx>
        <c:axId val="28318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7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5.7046979865771998</c:v>
                </c:pt>
                <c:pt idx="29">
                  <c:v>0</c:v>
                </c:pt>
                <c:pt idx="30">
                  <c:v>0</c:v>
                </c:pt>
                <c:pt idx="31">
                  <c:v>0</c:v>
                </c:pt>
                <c:pt idx="32">
                  <c:v>0</c:v>
                </c:pt>
                <c:pt idx="33">
                  <c:v>0</c:v>
                </c:pt>
                <c:pt idx="34">
                  <c:v>0</c:v>
                </c:pt>
                <c:pt idx="35">
                  <c:v>12.467532467531999</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5.9872611464967997</c:v>
                </c:pt>
                <c:pt idx="55">
                  <c:v>5.1582649472449997</c:v>
                </c:pt>
                <c:pt idx="56">
                  <c:v>5.9550561797753003</c:v>
                </c:pt>
                <c:pt idx="57">
                  <c:v>6.2091503267974</c:v>
                </c:pt>
                <c:pt idx="58">
                  <c:v>5.6623931623932</c:v>
                </c:pt>
                <c:pt idx="59">
                  <c:v>0</c:v>
                </c:pt>
                <c:pt idx="60">
                  <c:v>2.0291363163370999</c:v>
                </c:pt>
                <c:pt idx="61">
                  <c:v>0</c:v>
                </c:pt>
                <c:pt idx="62">
                  <c:v>3.743842364532</c:v>
                </c:pt>
                <c:pt idx="63">
                  <c:v>4.3352601156068999</c:v>
                </c:pt>
                <c:pt idx="64">
                  <c:v>0</c:v>
                </c:pt>
                <c:pt idx="65">
                  <c:v>0</c:v>
                </c:pt>
                <c:pt idx="66">
                  <c:v>0</c:v>
                </c:pt>
                <c:pt idx="67">
                  <c:v>0</c:v>
                </c:pt>
                <c:pt idx="68">
                  <c:v>7.9034941763726998</c:v>
                </c:pt>
                <c:pt idx="69">
                  <c:v>11.929307805596</c:v>
                </c:pt>
                <c:pt idx="70">
                  <c:v>3.2768361581921002</c:v>
                </c:pt>
                <c:pt idx="71">
                  <c:v>2.8301886792453002</c:v>
                </c:pt>
                <c:pt idx="72">
                  <c:v>0</c:v>
                </c:pt>
                <c:pt idx="73">
                  <c:v>0</c:v>
                </c:pt>
                <c:pt idx="74">
                  <c:v>7.3324336482231001</c:v>
                </c:pt>
                <c:pt idx="75">
                  <c:v>0</c:v>
                </c:pt>
                <c:pt idx="76">
                  <c:v>0</c:v>
                </c:pt>
                <c:pt idx="77">
                  <c:v>0</c:v>
                </c:pt>
                <c:pt idx="78">
                  <c:v>0</c:v>
                </c:pt>
                <c:pt idx="79">
                  <c:v>0</c:v>
                </c:pt>
                <c:pt idx="80">
                  <c:v>0</c:v>
                </c:pt>
                <c:pt idx="81">
                  <c:v>0</c:v>
                </c:pt>
                <c:pt idx="82">
                  <c:v>0</c:v>
                </c:pt>
                <c:pt idx="83">
                  <c:v>1.8292682926829</c:v>
                </c:pt>
                <c:pt idx="84">
                  <c:v>0</c:v>
                </c:pt>
                <c:pt idx="85">
                  <c:v>0</c:v>
                </c:pt>
                <c:pt idx="86">
                  <c:v>0</c:v>
                </c:pt>
                <c:pt idx="87">
                  <c:v>0</c:v>
                </c:pt>
                <c:pt idx="88">
                  <c:v>0</c:v>
                </c:pt>
                <c:pt idx="89">
                  <c:v>0</c:v>
                </c:pt>
                <c:pt idx="90">
                  <c:v>0</c:v>
                </c:pt>
                <c:pt idx="91">
                  <c:v>0</c:v>
                </c:pt>
                <c:pt idx="92">
                  <c:v>0</c:v>
                </c:pt>
                <c:pt idx="93">
                  <c:v>0</c:v>
                </c:pt>
                <c:pt idx="94">
                  <c:v>0</c:v>
                </c:pt>
                <c:pt idx="95">
                  <c:v>0</c:v>
                </c:pt>
                <c:pt idx="96">
                  <c:v>3.1280076997113002</c:v>
                </c:pt>
                <c:pt idx="97">
                  <c:v>1.1071849234393001</c:v>
                </c:pt>
                <c:pt idx="98">
                  <c:v>3.8657407407407001</c:v>
                </c:pt>
                <c:pt idx="99">
                  <c:v>0</c:v>
                </c:pt>
                <c:pt idx="100">
                  <c:v>0</c:v>
                </c:pt>
                <c:pt idx="101">
                  <c:v>0</c:v>
                </c:pt>
                <c:pt idx="102">
                  <c:v>0</c:v>
                </c:pt>
                <c:pt idx="103">
                  <c:v>1.6977928692699</c:v>
                </c:pt>
                <c:pt idx="104">
                  <c:v>1.3229735405292</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0.98181818181818004</c:v>
                </c:pt>
                <c:pt idx="120">
                  <c:v>0</c:v>
                </c:pt>
                <c:pt idx="121">
                  <c:v>0</c:v>
                </c:pt>
                <c:pt idx="122">
                  <c:v>0</c:v>
                </c:pt>
                <c:pt idx="123">
                  <c:v>0</c:v>
                </c:pt>
                <c:pt idx="124">
                  <c:v>0</c:v>
                </c:pt>
                <c:pt idx="125">
                  <c:v>0.57331480194579998</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0.48136645962732999</c:v>
                </c:pt>
                <c:pt idx="140">
                  <c:v>0</c:v>
                </c:pt>
                <c:pt idx="141">
                  <c:v>0</c:v>
                </c:pt>
                <c:pt idx="142">
                  <c:v>0</c:v>
                </c:pt>
                <c:pt idx="143">
                  <c:v>0</c:v>
                </c:pt>
                <c:pt idx="144">
                  <c:v>0</c:v>
                </c:pt>
                <c:pt idx="145">
                  <c:v>0</c:v>
                </c:pt>
                <c:pt idx="146">
                  <c:v>0</c:v>
                </c:pt>
                <c:pt idx="147">
                  <c:v>0</c:v>
                </c:pt>
                <c:pt idx="148">
                  <c:v>0</c:v>
                </c:pt>
                <c:pt idx="149">
                  <c:v>0</c:v>
                </c:pt>
                <c:pt idx="150">
                  <c:v>0</c:v>
                </c:pt>
                <c:pt idx="151">
                  <c:v>1.2133891213389001</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1.0852713178294999</c:v>
                </c:pt>
                <c:pt idx="169">
                  <c:v>0</c:v>
                </c:pt>
                <c:pt idx="170">
                  <c:v>0</c:v>
                </c:pt>
                <c:pt idx="171">
                  <c:v>0</c:v>
                </c:pt>
                <c:pt idx="172">
                  <c:v>0</c:v>
                </c:pt>
                <c:pt idx="173">
                  <c:v>1.3613591810062999</c:v>
                </c:pt>
                <c:pt idx="174">
                  <c:v>0.96483704974271001</c:v>
                </c:pt>
                <c:pt idx="175">
                  <c:v>0</c:v>
                </c:pt>
                <c:pt idx="176">
                  <c:v>0</c:v>
                </c:pt>
                <c:pt idx="177">
                  <c:v>0.63173156586578005</c:v>
                </c:pt>
                <c:pt idx="178">
                  <c:v>0</c:v>
                </c:pt>
                <c:pt idx="179">
                  <c:v>0</c:v>
                </c:pt>
                <c:pt idx="180">
                  <c:v>0</c:v>
                </c:pt>
                <c:pt idx="181">
                  <c:v>0.93934246027780999</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0-FDCE-47BF-A899-298B4CBD1126}"/>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2.6866720400107E-2</c:v>
                </c:pt>
                <c:pt idx="282">
                  <c:v>0</c:v>
                </c:pt>
                <c:pt idx="283">
                  <c:v>0.92499538527800995</c:v>
                </c:pt>
                <c:pt idx="284">
                  <c:v>0</c:v>
                </c:pt>
                <c:pt idx="285">
                  <c:v>0</c:v>
                </c:pt>
              </c:numCache>
            </c:numRef>
          </c:val>
          <c:smooth val="0"/>
          <c:extLst>
            <c:ext xmlns:c16="http://schemas.microsoft.com/office/drawing/2014/chart" uri="{C3380CC4-5D6E-409C-BE32-E72D297353CC}">
              <c16:uniqueId val="{00000001-FDCE-47BF-A899-298B4CBD1126}"/>
            </c:ext>
          </c:extLst>
        </c:ser>
        <c:dLbls>
          <c:showLegendKey val="0"/>
          <c:showVal val="0"/>
          <c:showCatName val="0"/>
          <c:showSerName val="0"/>
          <c:showPercent val="0"/>
          <c:showBubbleSize val="0"/>
        </c:dLbls>
        <c:smooth val="0"/>
        <c:axId val="283176928"/>
        <c:axId val="283183160"/>
      </c:lineChart>
      <c:dateAx>
        <c:axId val="283176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83160"/>
        <c:crosses val="autoZero"/>
        <c:auto val="1"/>
        <c:lblOffset val="100"/>
        <c:baseTimeUnit val="days"/>
      </c:dateAx>
      <c:valAx>
        <c:axId val="28318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7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2</c:v>
                </c:pt>
                <c:pt idx="55">
                  <c:v>0</c:v>
                </c:pt>
                <c:pt idx="56">
                  <c:v>0</c:v>
                </c:pt>
                <c:pt idx="57">
                  <c:v>0</c:v>
                </c:pt>
                <c:pt idx="58">
                  <c:v>0</c:v>
                </c:pt>
                <c:pt idx="59">
                  <c:v>0</c:v>
                </c:pt>
                <c:pt idx="60">
                  <c:v>0</c:v>
                </c:pt>
                <c:pt idx="61">
                  <c:v>0</c:v>
                </c:pt>
                <c:pt idx="62">
                  <c:v>0</c:v>
                </c:pt>
                <c:pt idx="63">
                  <c:v>1</c:v>
                </c:pt>
                <c:pt idx="64">
                  <c:v>0</c:v>
                </c:pt>
                <c:pt idx="65">
                  <c:v>1</c:v>
                </c:pt>
                <c:pt idx="66">
                  <c:v>0</c:v>
                </c:pt>
                <c:pt idx="67">
                  <c:v>0</c:v>
                </c:pt>
                <c:pt idx="68">
                  <c:v>6</c:v>
                </c:pt>
                <c:pt idx="69">
                  <c:v>1</c:v>
                </c:pt>
                <c:pt idx="70">
                  <c:v>3</c:v>
                </c:pt>
                <c:pt idx="71">
                  <c:v>2</c:v>
                </c:pt>
                <c:pt idx="72">
                  <c:v>3</c:v>
                </c:pt>
                <c:pt idx="73">
                  <c:v>2</c:v>
                </c:pt>
                <c:pt idx="74">
                  <c:v>1</c:v>
                </c:pt>
                <c:pt idx="75">
                  <c:v>0</c:v>
                </c:pt>
                <c:pt idx="76">
                  <c:v>2</c:v>
                </c:pt>
                <c:pt idx="77">
                  <c:v>1</c:v>
                </c:pt>
                <c:pt idx="78">
                  <c:v>1</c:v>
                </c:pt>
                <c:pt idx="79">
                  <c:v>0</c:v>
                </c:pt>
                <c:pt idx="80">
                  <c:v>1</c:v>
                </c:pt>
                <c:pt idx="81">
                  <c:v>1</c:v>
                </c:pt>
                <c:pt idx="82">
                  <c:v>2</c:v>
                </c:pt>
                <c:pt idx="83">
                  <c:v>0</c:v>
                </c:pt>
                <c:pt idx="84">
                  <c:v>0</c:v>
                </c:pt>
                <c:pt idx="85">
                  <c:v>0</c:v>
                </c:pt>
                <c:pt idx="86">
                  <c:v>0</c:v>
                </c:pt>
                <c:pt idx="87">
                  <c:v>0</c:v>
                </c:pt>
                <c:pt idx="88">
                  <c:v>0</c:v>
                </c:pt>
                <c:pt idx="89">
                  <c:v>2</c:v>
                </c:pt>
                <c:pt idx="90">
                  <c:v>0</c:v>
                </c:pt>
                <c:pt idx="91">
                  <c:v>2</c:v>
                </c:pt>
                <c:pt idx="92">
                  <c:v>0</c:v>
                </c:pt>
                <c:pt idx="93">
                  <c:v>1</c:v>
                </c:pt>
                <c:pt idx="94">
                  <c:v>0</c:v>
                </c:pt>
                <c:pt idx="95">
                  <c:v>0</c:v>
                </c:pt>
                <c:pt idx="96">
                  <c:v>1</c:v>
                </c:pt>
                <c:pt idx="97">
                  <c:v>2</c:v>
                </c:pt>
                <c:pt idx="98">
                  <c:v>0</c:v>
                </c:pt>
                <c:pt idx="99">
                  <c:v>0</c:v>
                </c:pt>
                <c:pt idx="100">
                  <c:v>2</c:v>
                </c:pt>
                <c:pt idx="101">
                  <c:v>2</c:v>
                </c:pt>
                <c:pt idx="102">
                  <c:v>1</c:v>
                </c:pt>
                <c:pt idx="103">
                  <c:v>1</c:v>
                </c:pt>
                <c:pt idx="104">
                  <c:v>0</c:v>
                </c:pt>
                <c:pt idx="105">
                  <c:v>0</c:v>
                </c:pt>
                <c:pt idx="106">
                  <c:v>2</c:v>
                </c:pt>
                <c:pt idx="107">
                  <c:v>0</c:v>
                </c:pt>
                <c:pt idx="108">
                  <c:v>0</c:v>
                </c:pt>
                <c:pt idx="109">
                  <c:v>1</c:v>
                </c:pt>
                <c:pt idx="110">
                  <c:v>0</c:v>
                </c:pt>
                <c:pt idx="111">
                  <c:v>0</c:v>
                </c:pt>
                <c:pt idx="112">
                  <c:v>0</c:v>
                </c:pt>
                <c:pt idx="113">
                  <c:v>4</c:v>
                </c:pt>
                <c:pt idx="114">
                  <c:v>0</c:v>
                </c:pt>
                <c:pt idx="115">
                  <c:v>1</c:v>
                </c:pt>
                <c:pt idx="116">
                  <c:v>0</c:v>
                </c:pt>
                <c:pt idx="117">
                  <c:v>0</c:v>
                </c:pt>
                <c:pt idx="118">
                  <c:v>0</c:v>
                </c:pt>
                <c:pt idx="119">
                  <c:v>1</c:v>
                </c:pt>
                <c:pt idx="120">
                  <c:v>1</c:v>
                </c:pt>
                <c:pt idx="121">
                  <c:v>0</c:v>
                </c:pt>
                <c:pt idx="122">
                  <c:v>0</c:v>
                </c:pt>
                <c:pt idx="123">
                  <c:v>2</c:v>
                </c:pt>
                <c:pt idx="124">
                  <c:v>0</c:v>
                </c:pt>
                <c:pt idx="125">
                  <c:v>1</c:v>
                </c:pt>
                <c:pt idx="126">
                  <c:v>0</c:v>
                </c:pt>
                <c:pt idx="127">
                  <c:v>0</c:v>
                </c:pt>
                <c:pt idx="128">
                  <c:v>1</c:v>
                </c:pt>
                <c:pt idx="129">
                  <c:v>0</c:v>
                </c:pt>
                <c:pt idx="130">
                  <c:v>1</c:v>
                </c:pt>
                <c:pt idx="131">
                  <c:v>0</c:v>
                </c:pt>
                <c:pt idx="132">
                  <c:v>0</c:v>
                </c:pt>
                <c:pt idx="133">
                  <c:v>0</c:v>
                </c:pt>
                <c:pt idx="134">
                  <c:v>2</c:v>
                </c:pt>
                <c:pt idx="135">
                  <c:v>0</c:v>
                </c:pt>
                <c:pt idx="136">
                  <c:v>0</c:v>
                </c:pt>
                <c:pt idx="137">
                  <c:v>0</c:v>
                </c:pt>
                <c:pt idx="138">
                  <c:v>1</c:v>
                </c:pt>
                <c:pt idx="139">
                  <c:v>1</c:v>
                </c:pt>
                <c:pt idx="140">
                  <c:v>0</c:v>
                </c:pt>
                <c:pt idx="141">
                  <c:v>1</c:v>
                </c:pt>
                <c:pt idx="142">
                  <c:v>0</c:v>
                </c:pt>
                <c:pt idx="143">
                  <c:v>0</c:v>
                </c:pt>
                <c:pt idx="144">
                  <c:v>0</c:v>
                </c:pt>
                <c:pt idx="145">
                  <c:v>0</c:v>
                </c:pt>
                <c:pt idx="146">
                  <c:v>0</c:v>
                </c:pt>
                <c:pt idx="147">
                  <c:v>1</c:v>
                </c:pt>
                <c:pt idx="148">
                  <c:v>0</c:v>
                </c:pt>
                <c:pt idx="149">
                  <c:v>1</c:v>
                </c:pt>
                <c:pt idx="150">
                  <c:v>1</c:v>
                </c:pt>
                <c:pt idx="151">
                  <c:v>0</c:v>
                </c:pt>
                <c:pt idx="152">
                  <c:v>0</c:v>
                </c:pt>
                <c:pt idx="153">
                  <c:v>0</c:v>
                </c:pt>
                <c:pt idx="154">
                  <c:v>0</c:v>
                </c:pt>
                <c:pt idx="155">
                  <c:v>1</c:v>
                </c:pt>
                <c:pt idx="156">
                  <c:v>1</c:v>
                </c:pt>
                <c:pt idx="157">
                  <c:v>0</c:v>
                </c:pt>
                <c:pt idx="158">
                  <c:v>1</c:v>
                </c:pt>
                <c:pt idx="159">
                  <c:v>0</c:v>
                </c:pt>
                <c:pt idx="160">
                  <c:v>1</c:v>
                </c:pt>
                <c:pt idx="161">
                  <c:v>0</c:v>
                </c:pt>
                <c:pt idx="162">
                  <c:v>1</c:v>
                </c:pt>
                <c:pt idx="163">
                  <c:v>0</c:v>
                </c:pt>
                <c:pt idx="164">
                  <c:v>0</c:v>
                </c:pt>
                <c:pt idx="165">
                  <c:v>1</c:v>
                </c:pt>
                <c:pt idx="166">
                  <c:v>3</c:v>
                </c:pt>
                <c:pt idx="167">
                  <c:v>2</c:v>
                </c:pt>
                <c:pt idx="168">
                  <c:v>0</c:v>
                </c:pt>
                <c:pt idx="169">
                  <c:v>0</c:v>
                </c:pt>
                <c:pt idx="170">
                  <c:v>4</c:v>
                </c:pt>
                <c:pt idx="171">
                  <c:v>3</c:v>
                </c:pt>
                <c:pt idx="172">
                  <c:v>3</c:v>
                </c:pt>
                <c:pt idx="173">
                  <c:v>1</c:v>
                </c:pt>
                <c:pt idx="174">
                  <c:v>1</c:v>
                </c:pt>
                <c:pt idx="175">
                  <c:v>0</c:v>
                </c:pt>
                <c:pt idx="176">
                  <c:v>0</c:v>
                </c:pt>
                <c:pt idx="177">
                  <c:v>1</c:v>
                </c:pt>
                <c:pt idx="178">
                  <c:v>0</c:v>
                </c:pt>
                <c:pt idx="179">
                  <c:v>0</c:v>
                </c:pt>
                <c:pt idx="180">
                  <c:v>3</c:v>
                </c:pt>
                <c:pt idx="181">
                  <c:v>1</c:v>
                </c:pt>
                <c:pt idx="182">
                  <c:v>1</c:v>
                </c:pt>
                <c:pt idx="183">
                  <c:v>0</c:v>
                </c:pt>
                <c:pt idx="184">
                  <c:v>0</c:v>
                </c:pt>
                <c:pt idx="185">
                  <c:v>0</c:v>
                </c:pt>
                <c:pt idx="186">
                  <c:v>0</c:v>
                </c:pt>
                <c:pt idx="187">
                  <c:v>1</c:v>
                </c:pt>
                <c:pt idx="188">
                  <c:v>3</c:v>
                </c:pt>
                <c:pt idx="189">
                  <c:v>1</c:v>
                </c:pt>
                <c:pt idx="190">
                  <c:v>1</c:v>
                </c:pt>
                <c:pt idx="191">
                  <c:v>0</c:v>
                </c:pt>
                <c:pt idx="192">
                  <c:v>0</c:v>
                </c:pt>
                <c:pt idx="193">
                  <c:v>1</c:v>
                </c:pt>
                <c:pt idx="194">
                  <c:v>0</c:v>
                </c:pt>
                <c:pt idx="195">
                  <c:v>1</c:v>
                </c:pt>
                <c:pt idx="196">
                  <c:v>0</c:v>
                </c:pt>
                <c:pt idx="197">
                  <c:v>0</c:v>
                </c:pt>
                <c:pt idx="198">
                  <c:v>0</c:v>
                </c:pt>
                <c:pt idx="199">
                  <c:v>1</c:v>
                </c:pt>
                <c:pt idx="200">
                  <c:v>0</c:v>
                </c:pt>
                <c:pt idx="201">
                  <c:v>2</c:v>
                </c:pt>
                <c:pt idx="202">
                  <c:v>2</c:v>
                </c:pt>
                <c:pt idx="203">
                  <c:v>2</c:v>
                </c:pt>
                <c:pt idx="204">
                  <c:v>0</c:v>
                </c:pt>
                <c:pt idx="205">
                  <c:v>1</c:v>
                </c:pt>
                <c:pt idx="206">
                  <c:v>0</c:v>
                </c:pt>
                <c:pt idx="207">
                  <c:v>0</c:v>
                </c:pt>
                <c:pt idx="208">
                  <c:v>3</c:v>
                </c:pt>
                <c:pt idx="209">
                  <c:v>0</c:v>
                </c:pt>
                <c:pt idx="210">
                  <c:v>0</c:v>
                </c:pt>
                <c:pt idx="211">
                  <c:v>1</c:v>
                </c:pt>
                <c:pt idx="212">
                  <c:v>0</c:v>
                </c:pt>
                <c:pt idx="213">
                  <c:v>1</c:v>
                </c:pt>
                <c:pt idx="214">
                  <c:v>0</c:v>
                </c:pt>
                <c:pt idx="215">
                  <c:v>1</c:v>
                </c:pt>
                <c:pt idx="216">
                  <c:v>1</c:v>
                </c:pt>
                <c:pt idx="217">
                  <c:v>0</c:v>
                </c:pt>
                <c:pt idx="218">
                  <c:v>0</c:v>
                </c:pt>
                <c:pt idx="219">
                  <c:v>1</c:v>
                </c:pt>
                <c:pt idx="220">
                  <c:v>0</c:v>
                </c:pt>
                <c:pt idx="221">
                  <c:v>0</c:v>
                </c:pt>
                <c:pt idx="222">
                  <c:v>1</c:v>
                </c:pt>
                <c:pt idx="223">
                  <c:v>0</c:v>
                </c:pt>
                <c:pt idx="224">
                  <c:v>0</c:v>
                </c:pt>
                <c:pt idx="225">
                  <c:v>0</c:v>
                </c:pt>
                <c:pt idx="226">
                  <c:v>2</c:v>
                </c:pt>
                <c:pt idx="227">
                  <c:v>2</c:v>
                </c:pt>
                <c:pt idx="228">
                  <c:v>1</c:v>
                </c:pt>
                <c:pt idx="229">
                  <c:v>0</c:v>
                </c:pt>
                <c:pt idx="230">
                  <c:v>2</c:v>
                </c:pt>
                <c:pt idx="231">
                  <c:v>1</c:v>
                </c:pt>
                <c:pt idx="232">
                  <c:v>1</c:v>
                </c:pt>
                <c:pt idx="233">
                  <c:v>0</c:v>
                </c:pt>
                <c:pt idx="234">
                  <c:v>1</c:v>
                </c:pt>
                <c:pt idx="235">
                  <c:v>1</c:v>
                </c:pt>
                <c:pt idx="236">
                  <c:v>0</c:v>
                </c:pt>
                <c:pt idx="237">
                  <c:v>0</c:v>
                </c:pt>
                <c:pt idx="238">
                  <c:v>1</c:v>
                </c:pt>
                <c:pt idx="239">
                  <c:v>4</c:v>
                </c:pt>
                <c:pt idx="240">
                  <c:v>2</c:v>
                </c:pt>
                <c:pt idx="241">
                  <c:v>1</c:v>
                </c:pt>
                <c:pt idx="242">
                  <c:v>3</c:v>
                </c:pt>
                <c:pt idx="243">
                  <c:v>2</c:v>
                </c:pt>
                <c:pt idx="244">
                  <c:v>1</c:v>
                </c:pt>
                <c:pt idx="245">
                  <c:v>0</c:v>
                </c:pt>
                <c:pt idx="246">
                  <c:v>0</c:v>
                </c:pt>
                <c:pt idx="247">
                  <c:v>0</c:v>
                </c:pt>
                <c:pt idx="248">
                  <c:v>0</c:v>
                </c:pt>
                <c:pt idx="249">
                  <c:v>1</c:v>
                </c:pt>
                <c:pt idx="250">
                  <c:v>0</c:v>
                </c:pt>
                <c:pt idx="251">
                  <c:v>0</c:v>
                </c:pt>
                <c:pt idx="252">
                  <c:v>1</c:v>
                </c:pt>
                <c:pt idx="253">
                  <c:v>0</c:v>
                </c:pt>
                <c:pt idx="254">
                  <c:v>0</c:v>
                </c:pt>
                <c:pt idx="255">
                  <c:v>1</c:v>
                </c:pt>
                <c:pt idx="256">
                  <c:v>1</c:v>
                </c:pt>
                <c:pt idx="257">
                  <c:v>0</c:v>
                </c:pt>
                <c:pt idx="258">
                  <c:v>0</c:v>
                </c:pt>
                <c:pt idx="259">
                  <c:v>0</c:v>
                </c:pt>
                <c:pt idx="260">
                  <c:v>0</c:v>
                </c:pt>
                <c:pt idx="261">
                  <c:v>0</c:v>
                </c:pt>
                <c:pt idx="262">
                  <c:v>0</c:v>
                </c:pt>
                <c:pt idx="263">
                  <c:v>0</c:v>
                </c:pt>
                <c:pt idx="264">
                  <c:v>1</c:v>
                </c:pt>
                <c:pt idx="265">
                  <c:v>0</c:v>
                </c:pt>
                <c:pt idx="266">
                  <c:v>0</c:v>
                </c:pt>
                <c:pt idx="267">
                  <c:v>1</c:v>
                </c:pt>
                <c:pt idx="268">
                  <c:v>0</c:v>
                </c:pt>
                <c:pt idx="269">
                  <c:v>0</c:v>
                </c:pt>
                <c:pt idx="270">
                  <c:v>0</c:v>
                </c:pt>
                <c:pt idx="271">
                  <c:v>2</c:v>
                </c:pt>
                <c:pt idx="272">
                  <c:v>0</c:v>
                </c:pt>
                <c:pt idx="273">
                  <c:v>3</c:v>
                </c:pt>
                <c:pt idx="274">
                  <c:v>2</c:v>
                </c:pt>
                <c:pt idx="275">
                  <c:v>1</c:v>
                </c:pt>
                <c:pt idx="276">
                  <c:v>0</c:v>
                </c:pt>
                <c:pt idx="277">
                  <c:v>1</c:v>
                </c:pt>
                <c:pt idx="278">
                  <c:v>2</c:v>
                </c:pt>
                <c:pt idx="279">
                  <c:v>2</c:v>
                </c:pt>
                <c:pt idx="280">
                  <c:v>0</c:v>
                </c:pt>
                <c:pt idx="281">
                  <c:v>0</c:v>
                </c:pt>
                <c:pt idx="282">
                  <c:v>1</c:v>
                </c:pt>
                <c:pt idx="283">
                  <c:v>1</c:v>
                </c:pt>
                <c:pt idx="284">
                  <c:v>1</c:v>
                </c:pt>
                <c:pt idx="285">
                  <c:v>0</c:v>
                </c:pt>
              </c:numCache>
            </c:numRef>
          </c:val>
          <c:smooth val="0"/>
          <c:extLst>
            <c:ext xmlns:c16="http://schemas.microsoft.com/office/drawing/2014/chart" uri="{C3380CC4-5D6E-409C-BE32-E72D297353CC}">
              <c16:uniqueId val="{00000000-7571-42D7-8F37-FD408DCBB7D6}"/>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1-7571-42D7-8F37-FD408DCBB7D6}"/>
            </c:ext>
          </c:extLst>
        </c:ser>
        <c:dLbls>
          <c:showLegendKey val="0"/>
          <c:showVal val="0"/>
          <c:showCatName val="0"/>
          <c:showSerName val="0"/>
          <c:showPercent val="0"/>
          <c:showBubbleSize val="0"/>
        </c:dLbls>
        <c:smooth val="0"/>
        <c:axId val="283175288"/>
        <c:axId val="283176600"/>
      </c:lineChart>
      <c:dateAx>
        <c:axId val="283175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76600"/>
        <c:crosses val="autoZero"/>
        <c:auto val="1"/>
        <c:lblOffset val="100"/>
        <c:baseTimeUnit val="days"/>
      </c:dateAx>
      <c:valAx>
        <c:axId val="28317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7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NEO</c:v>
                </c:pt>
              </c:strCache>
            </c:strRef>
          </c:tx>
          <c:spPr>
            <a:solidFill>
              <a:schemeClr val="accent1"/>
            </a:solidFill>
            <a:ln>
              <a:noFill/>
            </a:ln>
            <a:effectLst/>
          </c:spPr>
          <c:invertIfNegative val="0"/>
          <c:cat>
            <c:strRef>
              <c:f>Sheet1!$A$2:$A$8</c:f>
              <c:strCache>
                <c:ptCount val="7"/>
                <c:pt idx="0">
                  <c:v>Event</c:v>
                </c:pt>
                <c:pt idx="1">
                  <c:v>Link</c:v>
                </c:pt>
                <c:pt idx="2">
                  <c:v>Photo</c:v>
                </c:pt>
                <c:pt idx="3">
                  <c:v>Status</c:v>
                </c:pt>
                <c:pt idx="4">
                  <c:v>YouTube Video</c:v>
                </c:pt>
                <c:pt idx="5">
                  <c:v>Live Video</c:v>
                </c:pt>
                <c:pt idx="6">
                  <c:v>Video</c:v>
                </c:pt>
              </c:strCache>
            </c:strRef>
          </c:cat>
          <c:val>
            <c:numRef>
              <c:f>Sheet1!$B$2:$B$8</c:f>
              <c:numCache>
                <c:formatCode>General</c:formatCode>
                <c:ptCount val="7"/>
                <c:pt idx="0">
                  <c:v>1.3485812924803</c:v>
                </c:pt>
                <c:pt idx="1">
                  <c:v>4.0607592203490004</c:v>
                </c:pt>
                <c:pt idx="2">
                  <c:v>3.4394363830816999</c:v>
                </c:pt>
                <c:pt idx="3">
                  <c:v>2.5854791428566002</c:v>
                </c:pt>
                <c:pt idx="4">
                  <c:v>0.97467635702929001</c:v>
                </c:pt>
                <c:pt idx="5">
                  <c:v>0</c:v>
                </c:pt>
                <c:pt idx="6">
                  <c:v>0</c:v>
                </c:pt>
              </c:numCache>
            </c:numRef>
          </c:val>
          <c:extLst>
            <c:ext xmlns:c16="http://schemas.microsoft.com/office/drawing/2014/chart" uri="{C3380CC4-5D6E-409C-BE32-E72D297353CC}">
              <c16:uniqueId val="{00000000-C742-4E16-92D8-B9E02378544E}"/>
            </c:ext>
          </c:extLst>
        </c:ser>
        <c:ser>
          <c:idx val="1"/>
          <c:order val="1"/>
          <c:tx>
            <c:strRef>
              <c:f>Sheet1!$C$1</c:f>
              <c:strCache>
                <c:ptCount val="1"/>
                <c:pt idx="0">
                  <c:v>NEO - Smart Economy</c:v>
                </c:pt>
              </c:strCache>
            </c:strRef>
          </c:tx>
          <c:spPr>
            <a:solidFill>
              <a:schemeClr val="accent2"/>
            </a:solidFill>
            <a:ln>
              <a:noFill/>
            </a:ln>
            <a:effectLst/>
          </c:spPr>
          <c:invertIfNegative val="0"/>
          <c:cat>
            <c:strRef>
              <c:f>Sheet1!$A$2:$A$8</c:f>
              <c:strCache>
                <c:ptCount val="7"/>
                <c:pt idx="0">
                  <c:v>Event</c:v>
                </c:pt>
                <c:pt idx="1">
                  <c:v>Link</c:v>
                </c:pt>
                <c:pt idx="2">
                  <c:v>Photo</c:v>
                </c:pt>
                <c:pt idx="3">
                  <c:v>Status</c:v>
                </c:pt>
                <c:pt idx="4">
                  <c:v>YouTube Video</c:v>
                </c:pt>
                <c:pt idx="5">
                  <c:v>Live Video</c:v>
                </c:pt>
                <c:pt idx="6">
                  <c:v>Video</c:v>
                </c:pt>
              </c:strCache>
            </c:strRef>
          </c:cat>
          <c:val>
            <c:numRef>
              <c:f>Sheet1!$C$2:$C$8</c:f>
              <c:numCache>
                <c:formatCode>General</c:formatCode>
                <c:ptCount val="7"/>
                <c:pt idx="1">
                  <c:v>1.9211885753318999E-2</c:v>
                </c:pt>
                <c:pt idx="3">
                  <c:v>0</c:v>
                </c:pt>
                <c:pt idx="4">
                  <c:v>0</c:v>
                </c:pt>
                <c:pt idx="6">
                  <c:v>0.47497560702253</c:v>
                </c:pt>
              </c:numCache>
            </c:numRef>
          </c:val>
          <c:extLst>
            <c:ext xmlns:c16="http://schemas.microsoft.com/office/drawing/2014/chart" uri="{C3380CC4-5D6E-409C-BE32-E72D297353CC}">
              <c16:uniqueId val="{00000001-C742-4E16-92D8-B9E02378544E}"/>
            </c:ext>
          </c:extLst>
        </c:ser>
        <c:dLbls>
          <c:showLegendKey val="0"/>
          <c:showVal val="0"/>
          <c:showCatName val="0"/>
          <c:showSerName val="0"/>
          <c:showPercent val="0"/>
          <c:showBubbleSize val="0"/>
        </c:dLbls>
        <c:gapWidth val="219"/>
        <c:overlap val="-27"/>
        <c:axId val="283188736"/>
        <c:axId val="283185456"/>
      </c:barChart>
      <c:catAx>
        <c:axId val="283188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85456"/>
        <c:crosses val="autoZero"/>
        <c:auto val="1"/>
        <c:lblAlgn val="ctr"/>
        <c:lblOffset val="100"/>
        <c:noMultiLvlLbl val="0"/>
      </c:catAx>
      <c:valAx>
        <c:axId val="28318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88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NEO - Smart Economy</c:v>
                </c:pt>
                <c:pt idx="1">
                  <c:v>NEO</c:v>
                </c:pt>
              </c:strCache>
            </c:strRef>
          </c:cat>
          <c:val>
            <c:numRef>
              <c:f>Sheet1!$A$2:$B$2</c:f>
              <c:numCache>
                <c:formatCode>General</c:formatCode>
                <c:ptCount val="2"/>
                <c:pt idx="0">
                  <c:v>49170</c:v>
                </c:pt>
                <c:pt idx="1">
                  <c:v>24481</c:v>
                </c:pt>
              </c:numCache>
            </c:numRef>
          </c:val>
          <c:extLst>
            <c:ext xmlns:c16="http://schemas.microsoft.com/office/drawing/2014/chart" uri="{C3380CC4-5D6E-409C-BE32-E72D297353CC}">
              <c16:uniqueId val="{00000000-0CF9-4E74-AB33-893C0D2D5D48}"/>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1</c:v>
                </c:pt>
                <c:pt idx="180">
                  <c:v>1</c:v>
                </c:pt>
                <c:pt idx="181">
                  <c:v>1</c:v>
                </c:pt>
                <c:pt idx="182">
                  <c:v>1</c:v>
                </c:pt>
                <c:pt idx="183">
                  <c:v>1</c:v>
                </c:pt>
                <c:pt idx="184">
                  <c:v>1</c:v>
                </c:pt>
                <c:pt idx="185">
                  <c:v>1</c:v>
                </c:pt>
                <c:pt idx="186">
                  <c:v>1</c:v>
                </c:pt>
                <c:pt idx="187">
                  <c:v>1</c:v>
                </c:pt>
                <c:pt idx="188">
                  <c:v>1</c:v>
                </c:pt>
                <c:pt idx="189">
                  <c:v>1</c:v>
                </c:pt>
                <c:pt idx="190">
                  <c:v>1</c:v>
                </c:pt>
                <c:pt idx="191">
                  <c:v>1</c:v>
                </c:pt>
                <c:pt idx="192">
                  <c:v>1</c:v>
                </c:pt>
                <c:pt idx="193">
                  <c:v>1</c:v>
                </c:pt>
                <c:pt idx="194">
                  <c:v>1</c:v>
                </c:pt>
                <c:pt idx="195">
                  <c:v>1</c:v>
                </c:pt>
                <c:pt idx="196">
                  <c:v>1</c:v>
                </c:pt>
                <c:pt idx="197">
                  <c:v>1</c:v>
                </c:pt>
                <c:pt idx="198">
                  <c:v>3</c:v>
                </c:pt>
                <c:pt idx="199">
                  <c:v>4</c:v>
                </c:pt>
                <c:pt idx="200">
                  <c:v>4</c:v>
                </c:pt>
                <c:pt idx="201">
                  <c:v>5</c:v>
                </c:pt>
                <c:pt idx="202">
                  <c:v>5</c:v>
                </c:pt>
                <c:pt idx="203">
                  <c:v>7</c:v>
                </c:pt>
                <c:pt idx="204">
                  <c:v>7</c:v>
                </c:pt>
                <c:pt idx="205">
                  <c:v>7</c:v>
                </c:pt>
                <c:pt idx="206">
                  <c:v>7</c:v>
                </c:pt>
                <c:pt idx="207">
                  <c:v>7</c:v>
                </c:pt>
                <c:pt idx="208">
                  <c:v>7</c:v>
                </c:pt>
                <c:pt idx="209">
                  <c:v>7</c:v>
                </c:pt>
                <c:pt idx="210">
                  <c:v>8</c:v>
                </c:pt>
                <c:pt idx="211">
                  <c:v>9</c:v>
                </c:pt>
                <c:pt idx="212">
                  <c:v>10</c:v>
                </c:pt>
                <c:pt idx="213">
                  <c:v>10</c:v>
                </c:pt>
                <c:pt idx="214">
                  <c:v>16</c:v>
                </c:pt>
                <c:pt idx="215">
                  <c:v>20</c:v>
                </c:pt>
                <c:pt idx="216">
                  <c:v>22</c:v>
                </c:pt>
                <c:pt idx="217">
                  <c:v>22</c:v>
                </c:pt>
                <c:pt idx="218">
                  <c:v>23</c:v>
                </c:pt>
                <c:pt idx="219">
                  <c:v>23</c:v>
                </c:pt>
                <c:pt idx="220">
                  <c:v>23</c:v>
                </c:pt>
                <c:pt idx="221">
                  <c:v>23</c:v>
                </c:pt>
                <c:pt idx="222">
                  <c:v>23</c:v>
                </c:pt>
                <c:pt idx="223">
                  <c:v>23</c:v>
                </c:pt>
                <c:pt idx="224">
                  <c:v>23</c:v>
                </c:pt>
                <c:pt idx="225">
                  <c:v>24</c:v>
                </c:pt>
                <c:pt idx="226">
                  <c:v>24</c:v>
                </c:pt>
                <c:pt idx="227">
                  <c:v>23</c:v>
                </c:pt>
                <c:pt idx="228">
                  <c:v>26</c:v>
                </c:pt>
                <c:pt idx="229">
                  <c:v>26</c:v>
                </c:pt>
                <c:pt idx="230">
                  <c:v>29</c:v>
                </c:pt>
                <c:pt idx="231">
                  <c:v>29</c:v>
                </c:pt>
                <c:pt idx="232">
                  <c:v>29</c:v>
                </c:pt>
                <c:pt idx="233">
                  <c:v>29</c:v>
                </c:pt>
                <c:pt idx="234">
                  <c:v>29</c:v>
                </c:pt>
                <c:pt idx="235">
                  <c:v>29</c:v>
                </c:pt>
                <c:pt idx="236">
                  <c:v>29</c:v>
                </c:pt>
                <c:pt idx="237">
                  <c:v>29</c:v>
                </c:pt>
                <c:pt idx="238">
                  <c:v>29</c:v>
                </c:pt>
                <c:pt idx="239">
                  <c:v>30</c:v>
                </c:pt>
                <c:pt idx="240">
                  <c:v>30</c:v>
                </c:pt>
                <c:pt idx="241">
                  <c:v>30</c:v>
                </c:pt>
                <c:pt idx="242">
                  <c:v>30</c:v>
                </c:pt>
                <c:pt idx="243">
                  <c:v>30</c:v>
                </c:pt>
                <c:pt idx="244">
                  <c:v>32</c:v>
                </c:pt>
                <c:pt idx="245">
                  <c:v>32</c:v>
                </c:pt>
                <c:pt idx="246">
                  <c:v>32</c:v>
                </c:pt>
                <c:pt idx="247">
                  <c:v>32</c:v>
                </c:pt>
                <c:pt idx="248">
                  <c:v>32</c:v>
                </c:pt>
                <c:pt idx="249">
                  <c:v>32</c:v>
                </c:pt>
                <c:pt idx="250">
                  <c:v>32</c:v>
                </c:pt>
                <c:pt idx="251">
                  <c:v>32</c:v>
                </c:pt>
                <c:pt idx="252">
                  <c:v>33</c:v>
                </c:pt>
                <c:pt idx="253">
                  <c:v>33</c:v>
                </c:pt>
                <c:pt idx="254">
                  <c:v>33</c:v>
                </c:pt>
                <c:pt idx="255">
                  <c:v>33</c:v>
                </c:pt>
                <c:pt idx="256">
                  <c:v>34</c:v>
                </c:pt>
                <c:pt idx="257">
                  <c:v>34</c:v>
                </c:pt>
                <c:pt idx="258">
                  <c:v>34</c:v>
                </c:pt>
                <c:pt idx="259">
                  <c:v>34</c:v>
                </c:pt>
                <c:pt idx="260">
                  <c:v>34</c:v>
                </c:pt>
                <c:pt idx="261">
                  <c:v>34</c:v>
                </c:pt>
                <c:pt idx="262">
                  <c:v>34</c:v>
                </c:pt>
                <c:pt idx="263">
                  <c:v>34</c:v>
                </c:pt>
                <c:pt idx="264">
                  <c:v>34</c:v>
                </c:pt>
                <c:pt idx="265">
                  <c:v>34</c:v>
                </c:pt>
                <c:pt idx="266">
                  <c:v>34</c:v>
                </c:pt>
                <c:pt idx="267">
                  <c:v>34</c:v>
                </c:pt>
                <c:pt idx="268">
                  <c:v>34</c:v>
                </c:pt>
                <c:pt idx="269">
                  <c:v>34</c:v>
                </c:pt>
                <c:pt idx="270">
                  <c:v>34</c:v>
                </c:pt>
                <c:pt idx="271">
                  <c:v>34</c:v>
                </c:pt>
                <c:pt idx="272">
                  <c:v>34</c:v>
                </c:pt>
                <c:pt idx="273">
                  <c:v>34</c:v>
                </c:pt>
                <c:pt idx="274">
                  <c:v>34</c:v>
                </c:pt>
                <c:pt idx="275">
                  <c:v>34</c:v>
                </c:pt>
                <c:pt idx="276">
                  <c:v>34</c:v>
                </c:pt>
                <c:pt idx="277">
                  <c:v>34</c:v>
                </c:pt>
                <c:pt idx="278">
                  <c:v>34</c:v>
                </c:pt>
                <c:pt idx="279">
                  <c:v>33</c:v>
                </c:pt>
                <c:pt idx="280">
                  <c:v>33</c:v>
                </c:pt>
                <c:pt idx="281">
                  <c:v>33</c:v>
                </c:pt>
                <c:pt idx="282">
                  <c:v>33</c:v>
                </c:pt>
                <c:pt idx="283">
                  <c:v>33</c:v>
                </c:pt>
                <c:pt idx="284">
                  <c:v>33</c:v>
                </c:pt>
                <c:pt idx="285">
                  <c:v>33</c:v>
                </c:pt>
              </c:numCache>
            </c:numRef>
          </c:val>
          <c:smooth val="0"/>
          <c:extLst>
            <c:ext xmlns:c16="http://schemas.microsoft.com/office/drawing/2014/chart" uri="{C3380CC4-5D6E-409C-BE32-E72D297353CC}">
              <c16:uniqueId val="{00000000-8864-4495-9819-3265652CCD4A}"/>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1-8864-4495-9819-3265652CCD4A}"/>
            </c:ext>
          </c:extLst>
        </c:ser>
        <c:dLbls>
          <c:showLegendKey val="0"/>
          <c:showVal val="0"/>
          <c:showCatName val="0"/>
          <c:showSerName val="0"/>
          <c:showPercent val="0"/>
          <c:showBubbleSize val="0"/>
        </c:dLbls>
        <c:smooth val="0"/>
        <c:axId val="223524952"/>
        <c:axId val="223526920"/>
      </c:lineChart>
      <c:dateAx>
        <c:axId val="22352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526920"/>
        <c:crosses val="autoZero"/>
        <c:auto val="1"/>
        <c:lblOffset val="100"/>
        <c:baseTimeUnit val="days"/>
      </c:dateAx>
      <c:valAx>
        <c:axId val="22352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52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Sheet1!$A$2:$A$3</c:f>
              <c:strCache>
                <c:ptCount val="2"/>
                <c:pt idx="0">
                  <c:v>NEO</c:v>
                </c:pt>
                <c:pt idx="1">
                  <c:v>NEO - Smart Economy</c:v>
                </c:pt>
              </c:strCache>
            </c:strRef>
          </c:cat>
          <c:val>
            <c:numRef>
              <c:f>Sheet1!$B$2:$B$3</c:f>
              <c:numCache>
                <c:formatCode>General</c:formatCode>
                <c:ptCount val="2"/>
                <c:pt idx="0">
                  <c:v>42</c:v>
                </c:pt>
                <c:pt idx="1">
                  <c:v>65</c:v>
                </c:pt>
              </c:numCache>
            </c:numRef>
          </c:val>
          <c:extLst>
            <c:ext xmlns:c16="http://schemas.microsoft.com/office/drawing/2014/chart" uri="{C3380CC4-5D6E-409C-BE32-E72D297353CC}">
              <c16:uniqueId val="{00000000-7BE1-425E-97F3-91AEEE015166}"/>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Sheet1!$A$2:$A$3</c:f>
              <c:strCache>
                <c:ptCount val="2"/>
                <c:pt idx="0">
                  <c:v>NEO</c:v>
                </c:pt>
                <c:pt idx="1">
                  <c:v>NEO - Smart Economy</c:v>
                </c:pt>
              </c:strCache>
            </c:strRef>
          </c:cat>
          <c:val>
            <c:numRef>
              <c:f>Sheet1!$C$2:$C$3</c:f>
              <c:numCache>
                <c:formatCode>General</c:formatCode>
                <c:ptCount val="2"/>
                <c:pt idx="0">
                  <c:v>6</c:v>
                </c:pt>
                <c:pt idx="1">
                  <c:v>3</c:v>
                </c:pt>
              </c:numCache>
            </c:numRef>
          </c:val>
          <c:extLst>
            <c:ext xmlns:c16="http://schemas.microsoft.com/office/drawing/2014/chart" uri="{C3380CC4-5D6E-409C-BE32-E72D297353CC}">
              <c16:uniqueId val="{00000001-7BE1-425E-97F3-91AEEE015166}"/>
            </c:ext>
          </c:extLst>
        </c:ser>
        <c:ser>
          <c:idx val="2"/>
          <c:order val="2"/>
          <c:tx>
            <c:strRef>
              <c:f>Sheet1!$D$1</c:f>
              <c:strCache>
                <c:ptCount val="1"/>
                <c:pt idx="0">
                  <c:v>Not yet tagged</c:v>
                </c:pt>
              </c:strCache>
            </c:strRef>
          </c:tx>
          <c:spPr>
            <a:solidFill>
              <a:schemeClr val="accent3"/>
            </a:solidFill>
            <a:ln>
              <a:noFill/>
            </a:ln>
            <a:effectLst/>
          </c:spPr>
          <c:invertIfNegative val="0"/>
          <c:cat>
            <c:strRef>
              <c:f>Sheet1!$A$2:$A$3</c:f>
              <c:strCache>
                <c:ptCount val="2"/>
                <c:pt idx="0">
                  <c:v>NEO</c:v>
                </c:pt>
                <c:pt idx="1">
                  <c:v>NEO - Smart Economy</c:v>
                </c:pt>
              </c:strCache>
            </c:strRef>
          </c:cat>
          <c:val>
            <c:numRef>
              <c:f>Sheet1!$D$2:$D$3</c:f>
              <c:numCache>
                <c:formatCode>General</c:formatCode>
                <c:ptCount val="2"/>
                <c:pt idx="0">
                  <c:v>0</c:v>
                </c:pt>
                <c:pt idx="1">
                  <c:v>10</c:v>
                </c:pt>
              </c:numCache>
            </c:numRef>
          </c:val>
          <c:extLst>
            <c:ext xmlns:c16="http://schemas.microsoft.com/office/drawing/2014/chart" uri="{C3380CC4-5D6E-409C-BE32-E72D297353CC}">
              <c16:uniqueId val="{00000002-7BE1-425E-97F3-91AEEE015166}"/>
            </c:ext>
          </c:extLst>
        </c:ser>
        <c:dLbls>
          <c:showLegendKey val="0"/>
          <c:showVal val="0"/>
          <c:showCatName val="0"/>
          <c:showSerName val="0"/>
          <c:showPercent val="0"/>
          <c:showBubbleSize val="0"/>
        </c:dLbls>
        <c:gapWidth val="150"/>
        <c:overlap val="100"/>
        <c:axId val="223527576"/>
        <c:axId val="223524296"/>
      </c:barChart>
      <c:catAx>
        <c:axId val="223527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524296"/>
        <c:crosses val="autoZero"/>
        <c:auto val="1"/>
        <c:lblAlgn val="ctr"/>
        <c:lblOffset val="100"/>
        <c:noMultiLvlLbl val="0"/>
      </c:catAx>
      <c:valAx>
        <c:axId val="223524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527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Sheet1!$A$2:$A$3</c:f>
              <c:strCache>
                <c:ptCount val="2"/>
                <c:pt idx="0">
                  <c:v>NEO</c:v>
                </c:pt>
                <c:pt idx="1">
                  <c:v>NEO - Smart Economy</c:v>
                </c:pt>
              </c:strCache>
            </c:strRef>
          </c:cat>
          <c:val>
            <c:numRef>
              <c:f>Sheet1!$B$2:$B$3</c:f>
              <c:numCache>
                <c:formatCode>General</c:formatCode>
                <c:ptCount val="2"/>
                <c:pt idx="0">
                  <c:v>3020</c:v>
                </c:pt>
                <c:pt idx="1">
                  <c:v>11329</c:v>
                </c:pt>
              </c:numCache>
            </c:numRef>
          </c:val>
          <c:extLst>
            <c:ext xmlns:c16="http://schemas.microsoft.com/office/drawing/2014/chart" uri="{C3380CC4-5D6E-409C-BE32-E72D297353CC}">
              <c16:uniqueId val="{00000000-8C13-4A64-AC44-C343A748DA1E}"/>
            </c:ext>
          </c:extLst>
        </c:ser>
        <c:dLbls>
          <c:showLegendKey val="0"/>
          <c:showVal val="0"/>
          <c:showCatName val="0"/>
          <c:showSerName val="0"/>
          <c:showPercent val="0"/>
          <c:showBubbleSize val="0"/>
        </c:dLbls>
        <c:gapWidth val="219"/>
        <c:overlap val="-27"/>
        <c:axId val="223526264"/>
        <c:axId val="223529216"/>
      </c:barChart>
      <c:catAx>
        <c:axId val="223526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529216"/>
        <c:crosses val="autoZero"/>
        <c:auto val="1"/>
        <c:lblAlgn val="ctr"/>
        <c:lblOffset val="100"/>
        <c:noMultiLvlLbl val="0"/>
      </c:catAx>
      <c:valAx>
        <c:axId val="22352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52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NEO</c:v>
                </c:pt>
              </c:strCache>
            </c:strRef>
          </c:tx>
          <c:spPr>
            <a:ln w="28575" cap="rnd">
              <a:solidFill>
                <a:schemeClr val="accent1"/>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Sheet1!$B$2:$B$287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1</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numCache>
            </c:numRef>
          </c:val>
          <c:smooth val="0"/>
          <c:extLst>
            <c:ext xmlns:c16="http://schemas.microsoft.com/office/drawing/2014/chart" uri="{C3380CC4-5D6E-409C-BE32-E72D297353CC}">
              <c16:uniqueId val="{00000000-4921-4EB5-95CE-29C371B201E9}"/>
            </c:ext>
          </c:extLst>
        </c:ser>
        <c:ser>
          <c:idx val="1"/>
          <c:order val="1"/>
          <c:tx>
            <c:strRef>
              <c:f>Sheet1!$C$1</c:f>
              <c:strCache>
                <c:ptCount val="1"/>
                <c:pt idx="0">
                  <c:v>NEO - Smart Economy</c:v>
                </c:pt>
              </c:strCache>
            </c:strRef>
          </c:tx>
          <c:spPr>
            <a:ln w="28575" cap="rnd">
              <a:solidFill>
                <a:schemeClr val="accent2"/>
              </a:solidFill>
              <a:round/>
            </a:ln>
            <a:effectLst/>
          </c:spPr>
          <c:marker>
            <c:symbol val="none"/>
          </c:marker>
          <c:cat>
            <c:numRef>
              <c:f>Sheet1!$A$2:$A$287</c:f>
              <c:numCache>
                <c:formatCode>m/d/yyyy</c:formatCode>
                <c:ptCount val="286"/>
                <c:pt idx="0">
                  <c:v>42887</c:v>
                </c:pt>
                <c:pt idx="1">
                  <c:v>42888</c:v>
                </c:pt>
                <c:pt idx="2">
                  <c:v>42889</c:v>
                </c:pt>
                <c:pt idx="3">
                  <c:v>42890</c:v>
                </c:pt>
                <c:pt idx="4">
                  <c:v>42891</c:v>
                </c:pt>
                <c:pt idx="5">
                  <c:v>42892</c:v>
                </c:pt>
                <c:pt idx="6">
                  <c:v>42893</c:v>
                </c:pt>
                <c:pt idx="7">
                  <c:v>42894</c:v>
                </c:pt>
                <c:pt idx="8">
                  <c:v>42895</c:v>
                </c:pt>
                <c:pt idx="9">
                  <c:v>42896</c:v>
                </c:pt>
                <c:pt idx="10">
                  <c:v>42897</c:v>
                </c:pt>
                <c:pt idx="11">
                  <c:v>42898</c:v>
                </c:pt>
                <c:pt idx="12">
                  <c:v>42899</c:v>
                </c:pt>
                <c:pt idx="13">
                  <c:v>42900</c:v>
                </c:pt>
                <c:pt idx="14">
                  <c:v>42901</c:v>
                </c:pt>
                <c:pt idx="15">
                  <c:v>42902</c:v>
                </c:pt>
                <c:pt idx="16">
                  <c:v>42903</c:v>
                </c:pt>
                <c:pt idx="17">
                  <c:v>42904</c:v>
                </c:pt>
                <c:pt idx="18">
                  <c:v>42905</c:v>
                </c:pt>
                <c:pt idx="19">
                  <c:v>42906</c:v>
                </c:pt>
                <c:pt idx="20">
                  <c:v>42907</c:v>
                </c:pt>
                <c:pt idx="21">
                  <c:v>42908</c:v>
                </c:pt>
                <c:pt idx="22">
                  <c:v>42909</c:v>
                </c:pt>
                <c:pt idx="23">
                  <c:v>42910</c:v>
                </c:pt>
                <c:pt idx="24">
                  <c:v>42911</c:v>
                </c:pt>
                <c:pt idx="25">
                  <c:v>42912</c:v>
                </c:pt>
                <c:pt idx="26">
                  <c:v>42913</c:v>
                </c:pt>
                <c:pt idx="27">
                  <c:v>42914</c:v>
                </c:pt>
                <c:pt idx="28">
                  <c:v>42915</c:v>
                </c:pt>
                <c:pt idx="29">
                  <c:v>42916</c:v>
                </c:pt>
                <c:pt idx="30">
                  <c:v>42917</c:v>
                </c:pt>
                <c:pt idx="31">
                  <c:v>42918</c:v>
                </c:pt>
                <c:pt idx="32">
                  <c:v>42919</c:v>
                </c:pt>
                <c:pt idx="33">
                  <c:v>42920</c:v>
                </c:pt>
                <c:pt idx="34">
                  <c:v>42921</c:v>
                </c:pt>
                <c:pt idx="35">
                  <c:v>42922</c:v>
                </c:pt>
                <c:pt idx="36">
                  <c:v>42923</c:v>
                </c:pt>
                <c:pt idx="37">
                  <c:v>42924</c:v>
                </c:pt>
                <c:pt idx="38">
                  <c:v>42925</c:v>
                </c:pt>
                <c:pt idx="39">
                  <c:v>42926</c:v>
                </c:pt>
                <c:pt idx="40">
                  <c:v>42927</c:v>
                </c:pt>
                <c:pt idx="41">
                  <c:v>42928</c:v>
                </c:pt>
                <c:pt idx="42">
                  <c:v>42929</c:v>
                </c:pt>
                <c:pt idx="43">
                  <c:v>42930</c:v>
                </c:pt>
                <c:pt idx="44">
                  <c:v>42931</c:v>
                </c:pt>
                <c:pt idx="45">
                  <c:v>42932</c:v>
                </c:pt>
                <c:pt idx="46">
                  <c:v>42933</c:v>
                </c:pt>
                <c:pt idx="47">
                  <c:v>42934</c:v>
                </c:pt>
                <c:pt idx="48">
                  <c:v>42935</c:v>
                </c:pt>
                <c:pt idx="49">
                  <c:v>42936</c:v>
                </c:pt>
                <c:pt idx="50">
                  <c:v>42937</c:v>
                </c:pt>
                <c:pt idx="51">
                  <c:v>42938</c:v>
                </c:pt>
                <c:pt idx="52">
                  <c:v>42939</c:v>
                </c:pt>
                <c:pt idx="53">
                  <c:v>42940</c:v>
                </c:pt>
                <c:pt idx="54">
                  <c:v>42941</c:v>
                </c:pt>
                <c:pt idx="55">
                  <c:v>42942</c:v>
                </c:pt>
                <c:pt idx="56">
                  <c:v>42943</c:v>
                </c:pt>
                <c:pt idx="57">
                  <c:v>42944</c:v>
                </c:pt>
                <c:pt idx="58">
                  <c:v>42945</c:v>
                </c:pt>
                <c:pt idx="59">
                  <c:v>42946</c:v>
                </c:pt>
                <c:pt idx="60">
                  <c:v>42947</c:v>
                </c:pt>
                <c:pt idx="61">
                  <c:v>42948</c:v>
                </c:pt>
                <c:pt idx="62">
                  <c:v>42949</c:v>
                </c:pt>
                <c:pt idx="63">
                  <c:v>42950</c:v>
                </c:pt>
                <c:pt idx="64">
                  <c:v>42951</c:v>
                </c:pt>
                <c:pt idx="65">
                  <c:v>42952</c:v>
                </c:pt>
                <c:pt idx="66">
                  <c:v>42953</c:v>
                </c:pt>
                <c:pt idx="67">
                  <c:v>42954</c:v>
                </c:pt>
                <c:pt idx="68">
                  <c:v>42955</c:v>
                </c:pt>
                <c:pt idx="69">
                  <c:v>42956</c:v>
                </c:pt>
                <c:pt idx="70">
                  <c:v>42957</c:v>
                </c:pt>
                <c:pt idx="71">
                  <c:v>42958</c:v>
                </c:pt>
                <c:pt idx="72">
                  <c:v>42959</c:v>
                </c:pt>
                <c:pt idx="73">
                  <c:v>42960</c:v>
                </c:pt>
                <c:pt idx="74">
                  <c:v>42961</c:v>
                </c:pt>
                <c:pt idx="75">
                  <c:v>42962</c:v>
                </c:pt>
                <c:pt idx="76">
                  <c:v>42963</c:v>
                </c:pt>
                <c:pt idx="77">
                  <c:v>42964</c:v>
                </c:pt>
                <c:pt idx="78">
                  <c:v>42965</c:v>
                </c:pt>
                <c:pt idx="79">
                  <c:v>42966</c:v>
                </c:pt>
                <c:pt idx="80">
                  <c:v>42967</c:v>
                </c:pt>
                <c:pt idx="81">
                  <c:v>42968</c:v>
                </c:pt>
                <c:pt idx="82">
                  <c:v>42969</c:v>
                </c:pt>
                <c:pt idx="83">
                  <c:v>42970</c:v>
                </c:pt>
                <c:pt idx="84">
                  <c:v>42971</c:v>
                </c:pt>
                <c:pt idx="85">
                  <c:v>42972</c:v>
                </c:pt>
                <c:pt idx="86">
                  <c:v>42973</c:v>
                </c:pt>
                <c:pt idx="87">
                  <c:v>42974</c:v>
                </c:pt>
                <c:pt idx="88">
                  <c:v>42975</c:v>
                </c:pt>
                <c:pt idx="89">
                  <c:v>42976</c:v>
                </c:pt>
                <c:pt idx="90">
                  <c:v>42977</c:v>
                </c:pt>
                <c:pt idx="91">
                  <c:v>42978</c:v>
                </c:pt>
                <c:pt idx="92">
                  <c:v>42979</c:v>
                </c:pt>
                <c:pt idx="93">
                  <c:v>42980</c:v>
                </c:pt>
                <c:pt idx="94">
                  <c:v>42981</c:v>
                </c:pt>
                <c:pt idx="95">
                  <c:v>42982</c:v>
                </c:pt>
                <c:pt idx="96">
                  <c:v>42983</c:v>
                </c:pt>
                <c:pt idx="97">
                  <c:v>42984</c:v>
                </c:pt>
                <c:pt idx="98">
                  <c:v>42985</c:v>
                </c:pt>
                <c:pt idx="99">
                  <c:v>42986</c:v>
                </c:pt>
                <c:pt idx="100">
                  <c:v>42987</c:v>
                </c:pt>
                <c:pt idx="101">
                  <c:v>42988</c:v>
                </c:pt>
                <c:pt idx="102">
                  <c:v>42989</c:v>
                </c:pt>
                <c:pt idx="103">
                  <c:v>42990</c:v>
                </c:pt>
                <c:pt idx="104">
                  <c:v>42991</c:v>
                </c:pt>
                <c:pt idx="105">
                  <c:v>42992</c:v>
                </c:pt>
                <c:pt idx="106">
                  <c:v>42993</c:v>
                </c:pt>
                <c:pt idx="107">
                  <c:v>42994</c:v>
                </c:pt>
                <c:pt idx="108">
                  <c:v>42995</c:v>
                </c:pt>
                <c:pt idx="109">
                  <c:v>42996</c:v>
                </c:pt>
                <c:pt idx="110">
                  <c:v>42997</c:v>
                </c:pt>
                <c:pt idx="111">
                  <c:v>42998</c:v>
                </c:pt>
                <c:pt idx="112">
                  <c:v>42999</c:v>
                </c:pt>
                <c:pt idx="113">
                  <c:v>43000</c:v>
                </c:pt>
                <c:pt idx="114">
                  <c:v>43001</c:v>
                </c:pt>
                <c:pt idx="115">
                  <c:v>43002</c:v>
                </c:pt>
                <c:pt idx="116">
                  <c:v>43003</c:v>
                </c:pt>
                <c:pt idx="117">
                  <c:v>43004</c:v>
                </c:pt>
                <c:pt idx="118">
                  <c:v>43005</c:v>
                </c:pt>
                <c:pt idx="119">
                  <c:v>43006</c:v>
                </c:pt>
                <c:pt idx="120">
                  <c:v>43007</c:v>
                </c:pt>
                <c:pt idx="121">
                  <c:v>43008</c:v>
                </c:pt>
                <c:pt idx="122">
                  <c:v>43009</c:v>
                </c:pt>
                <c:pt idx="123">
                  <c:v>43010</c:v>
                </c:pt>
                <c:pt idx="124">
                  <c:v>43011</c:v>
                </c:pt>
                <c:pt idx="125">
                  <c:v>43012</c:v>
                </c:pt>
                <c:pt idx="126">
                  <c:v>43013</c:v>
                </c:pt>
                <c:pt idx="127">
                  <c:v>43014</c:v>
                </c:pt>
                <c:pt idx="128">
                  <c:v>43015</c:v>
                </c:pt>
                <c:pt idx="129">
                  <c:v>43016</c:v>
                </c:pt>
                <c:pt idx="130">
                  <c:v>43017</c:v>
                </c:pt>
                <c:pt idx="131">
                  <c:v>43018</c:v>
                </c:pt>
                <c:pt idx="132">
                  <c:v>43019</c:v>
                </c:pt>
                <c:pt idx="133">
                  <c:v>43020</c:v>
                </c:pt>
                <c:pt idx="134">
                  <c:v>43021</c:v>
                </c:pt>
                <c:pt idx="135">
                  <c:v>43022</c:v>
                </c:pt>
                <c:pt idx="136">
                  <c:v>43023</c:v>
                </c:pt>
                <c:pt idx="137">
                  <c:v>43024</c:v>
                </c:pt>
                <c:pt idx="138">
                  <c:v>43025</c:v>
                </c:pt>
                <c:pt idx="139">
                  <c:v>43026</c:v>
                </c:pt>
                <c:pt idx="140">
                  <c:v>43027</c:v>
                </c:pt>
                <c:pt idx="141">
                  <c:v>43028</c:v>
                </c:pt>
                <c:pt idx="142">
                  <c:v>43029</c:v>
                </c:pt>
                <c:pt idx="143">
                  <c:v>43030</c:v>
                </c:pt>
                <c:pt idx="144">
                  <c:v>43031</c:v>
                </c:pt>
                <c:pt idx="145">
                  <c:v>43032</c:v>
                </c:pt>
                <c:pt idx="146">
                  <c:v>43033</c:v>
                </c:pt>
                <c:pt idx="147">
                  <c:v>43034</c:v>
                </c:pt>
                <c:pt idx="148">
                  <c:v>43035</c:v>
                </c:pt>
                <c:pt idx="149">
                  <c:v>43036</c:v>
                </c:pt>
                <c:pt idx="150">
                  <c:v>43037</c:v>
                </c:pt>
                <c:pt idx="151">
                  <c:v>43038</c:v>
                </c:pt>
                <c:pt idx="152">
                  <c:v>43039</c:v>
                </c:pt>
                <c:pt idx="153">
                  <c:v>43040</c:v>
                </c:pt>
                <c:pt idx="154">
                  <c:v>43041</c:v>
                </c:pt>
                <c:pt idx="155">
                  <c:v>43042</c:v>
                </c:pt>
                <c:pt idx="156">
                  <c:v>43043</c:v>
                </c:pt>
                <c:pt idx="157">
                  <c:v>43044</c:v>
                </c:pt>
                <c:pt idx="158">
                  <c:v>43045</c:v>
                </c:pt>
                <c:pt idx="159">
                  <c:v>43046</c:v>
                </c:pt>
                <c:pt idx="160">
                  <c:v>43047</c:v>
                </c:pt>
                <c:pt idx="161">
                  <c:v>43048</c:v>
                </c:pt>
                <c:pt idx="162">
                  <c:v>43049</c:v>
                </c:pt>
                <c:pt idx="163">
                  <c:v>43050</c:v>
                </c:pt>
                <c:pt idx="164">
                  <c:v>43051</c:v>
                </c:pt>
                <c:pt idx="165">
                  <c:v>43052</c:v>
                </c:pt>
                <c:pt idx="166">
                  <c:v>43053</c:v>
                </c:pt>
                <c:pt idx="167">
                  <c:v>43054</c:v>
                </c:pt>
                <c:pt idx="168">
                  <c:v>43055</c:v>
                </c:pt>
                <c:pt idx="169">
                  <c:v>43056</c:v>
                </c:pt>
                <c:pt idx="170">
                  <c:v>43057</c:v>
                </c:pt>
                <c:pt idx="171">
                  <c:v>43058</c:v>
                </c:pt>
                <c:pt idx="172">
                  <c:v>43059</c:v>
                </c:pt>
                <c:pt idx="173">
                  <c:v>43060</c:v>
                </c:pt>
                <c:pt idx="174">
                  <c:v>43061</c:v>
                </c:pt>
                <c:pt idx="175">
                  <c:v>43062</c:v>
                </c:pt>
                <c:pt idx="176">
                  <c:v>43063</c:v>
                </c:pt>
                <c:pt idx="177">
                  <c:v>43064</c:v>
                </c:pt>
                <c:pt idx="178">
                  <c:v>43065</c:v>
                </c:pt>
                <c:pt idx="179">
                  <c:v>43066</c:v>
                </c:pt>
                <c:pt idx="180">
                  <c:v>43067</c:v>
                </c:pt>
                <c:pt idx="181">
                  <c:v>43068</c:v>
                </c:pt>
                <c:pt idx="182">
                  <c:v>43069</c:v>
                </c:pt>
                <c:pt idx="183">
                  <c:v>43070</c:v>
                </c:pt>
                <c:pt idx="184">
                  <c:v>43071</c:v>
                </c:pt>
                <c:pt idx="185">
                  <c:v>43072</c:v>
                </c:pt>
                <c:pt idx="186">
                  <c:v>43073</c:v>
                </c:pt>
                <c:pt idx="187">
                  <c:v>43074</c:v>
                </c:pt>
                <c:pt idx="188">
                  <c:v>43075</c:v>
                </c:pt>
                <c:pt idx="189">
                  <c:v>43076</c:v>
                </c:pt>
                <c:pt idx="190">
                  <c:v>43077</c:v>
                </c:pt>
                <c:pt idx="191">
                  <c:v>43078</c:v>
                </c:pt>
                <c:pt idx="192">
                  <c:v>43079</c:v>
                </c:pt>
                <c:pt idx="193">
                  <c:v>43080</c:v>
                </c:pt>
                <c:pt idx="194">
                  <c:v>43081</c:v>
                </c:pt>
                <c:pt idx="195">
                  <c:v>43082</c:v>
                </c:pt>
                <c:pt idx="196">
                  <c:v>43083</c:v>
                </c:pt>
                <c:pt idx="197">
                  <c:v>43084</c:v>
                </c:pt>
                <c:pt idx="198">
                  <c:v>43085</c:v>
                </c:pt>
                <c:pt idx="199">
                  <c:v>43086</c:v>
                </c:pt>
                <c:pt idx="200">
                  <c:v>43087</c:v>
                </c:pt>
                <c:pt idx="201">
                  <c:v>43088</c:v>
                </c:pt>
                <c:pt idx="202">
                  <c:v>43089</c:v>
                </c:pt>
                <c:pt idx="203">
                  <c:v>43090</c:v>
                </c:pt>
                <c:pt idx="204">
                  <c:v>43091</c:v>
                </c:pt>
                <c:pt idx="205">
                  <c:v>43092</c:v>
                </c:pt>
                <c:pt idx="206">
                  <c:v>43093</c:v>
                </c:pt>
                <c:pt idx="207">
                  <c:v>43094</c:v>
                </c:pt>
                <c:pt idx="208">
                  <c:v>43095</c:v>
                </c:pt>
                <c:pt idx="209">
                  <c:v>43096</c:v>
                </c:pt>
                <c:pt idx="210">
                  <c:v>43097</c:v>
                </c:pt>
                <c:pt idx="211">
                  <c:v>43098</c:v>
                </c:pt>
                <c:pt idx="212">
                  <c:v>43099</c:v>
                </c:pt>
                <c:pt idx="213">
                  <c:v>43100</c:v>
                </c:pt>
                <c:pt idx="214">
                  <c:v>43101</c:v>
                </c:pt>
                <c:pt idx="215">
                  <c:v>43102</c:v>
                </c:pt>
                <c:pt idx="216">
                  <c:v>43103</c:v>
                </c:pt>
                <c:pt idx="217">
                  <c:v>43104</c:v>
                </c:pt>
                <c:pt idx="218">
                  <c:v>43105</c:v>
                </c:pt>
                <c:pt idx="219">
                  <c:v>43106</c:v>
                </c:pt>
                <c:pt idx="220">
                  <c:v>43107</c:v>
                </c:pt>
                <c:pt idx="221">
                  <c:v>43108</c:v>
                </c:pt>
                <c:pt idx="222">
                  <c:v>43109</c:v>
                </c:pt>
                <c:pt idx="223">
                  <c:v>43110</c:v>
                </c:pt>
                <c:pt idx="224">
                  <c:v>43111</c:v>
                </c:pt>
                <c:pt idx="225">
                  <c:v>43112</c:v>
                </c:pt>
                <c:pt idx="226">
                  <c:v>43113</c:v>
                </c:pt>
                <c:pt idx="227">
                  <c:v>43114</c:v>
                </c:pt>
                <c:pt idx="228">
                  <c:v>43115</c:v>
                </c:pt>
                <c:pt idx="229">
                  <c:v>43116</c:v>
                </c:pt>
                <c:pt idx="230">
                  <c:v>43117</c:v>
                </c:pt>
                <c:pt idx="231">
                  <c:v>43118</c:v>
                </c:pt>
                <c:pt idx="232">
                  <c:v>43119</c:v>
                </c:pt>
                <c:pt idx="233">
                  <c:v>43120</c:v>
                </c:pt>
                <c:pt idx="234">
                  <c:v>43121</c:v>
                </c:pt>
                <c:pt idx="235">
                  <c:v>43122</c:v>
                </c:pt>
                <c:pt idx="236">
                  <c:v>43123</c:v>
                </c:pt>
                <c:pt idx="237">
                  <c:v>43124</c:v>
                </c:pt>
                <c:pt idx="238">
                  <c:v>43125</c:v>
                </c:pt>
                <c:pt idx="239">
                  <c:v>43126</c:v>
                </c:pt>
                <c:pt idx="240">
                  <c:v>43127</c:v>
                </c:pt>
                <c:pt idx="241">
                  <c:v>43128</c:v>
                </c:pt>
                <c:pt idx="242">
                  <c:v>43129</c:v>
                </c:pt>
                <c:pt idx="243">
                  <c:v>43130</c:v>
                </c:pt>
                <c:pt idx="244">
                  <c:v>43131</c:v>
                </c:pt>
                <c:pt idx="245">
                  <c:v>43132</c:v>
                </c:pt>
                <c:pt idx="246">
                  <c:v>43133</c:v>
                </c:pt>
                <c:pt idx="247">
                  <c:v>43134</c:v>
                </c:pt>
                <c:pt idx="248">
                  <c:v>43135</c:v>
                </c:pt>
                <c:pt idx="249">
                  <c:v>43136</c:v>
                </c:pt>
                <c:pt idx="250">
                  <c:v>43137</c:v>
                </c:pt>
                <c:pt idx="251">
                  <c:v>43138</c:v>
                </c:pt>
                <c:pt idx="252">
                  <c:v>43139</c:v>
                </c:pt>
                <c:pt idx="253">
                  <c:v>43140</c:v>
                </c:pt>
                <c:pt idx="254">
                  <c:v>43141</c:v>
                </c:pt>
                <c:pt idx="255">
                  <c:v>43142</c:v>
                </c:pt>
                <c:pt idx="256">
                  <c:v>43143</c:v>
                </c:pt>
                <c:pt idx="257">
                  <c:v>43144</c:v>
                </c:pt>
                <c:pt idx="258">
                  <c:v>43145</c:v>
                </c:pt>
                <c:pt idx="259">
                  <c:v>43146</c:v>
                </c:pt>
                <c:pt idx="260">
                  <c:v>43147</c:v>
                </c:pt>
                <c:pt idx="261">
                  <c:v>43148</c:v>
                </c:pt>
                <c:pt idx="262">
                  <c:v>43149</c:v>
                </c:pt>
                <c:pt idx="263">
                  <c:v>43150</c:v>
                </c:pt>
                <c:pt idx="264">
                  <c:v>43151</c:v>
                </c:pt>
                <c:pt idx="265">
                  <c:v>43152</c:v>
                </c:pt>
                <c:pt idx="266">
                  <c:v>43153</c:v>
                </c:pt>
                <c:pt idx="267">
                  <c:v>43154</c:v>
                </c:pt>
                <c:pt idx="268">
                  <c:v>43155</c:v>
                </c:pt>
                <c:pt idx="269">
                  <c:v>43156</c:v>
                </c:pt>
                <c:pt idx="270">
                  <c:v>43157</c:v>
                </c:pt>
                <c:pt idx="271">
                  <c:v>43158</c:v>
                </c:pt>
                <c:pt idx="272">
                  <c:v>43159</c:v>
                </c:pt>
                <c:pt idx="273">
                  <c:v>43160</c:v>
                </c:pt>
                <c:pt idx="274">
                  <c:v>43161</c:v>
                </c:pt>
                <c:pt idx="275">
                  <c:v>43162</c:v>
                </c:pt>
                <c:pt idx="276">
                  <c:v>43163</c:v>
                </c:pt>
                <c:pt idx="277">
                  <c:v>43164</c:v>
                </c:pt>
                <c:pt idx="278">
                  <c:v>43165</c:v>
                </c:pt>
                <c:pt idx="279">
                  <c:v>43166</c:v>
                </c:pt>
                <c:pt idx="280">
                  <c:v>43167</c:v>
                </c:pt>
                <c:pt idx="281">
                  <c:v>43168</c:v>
                </c:pt>
                <c:pt idx="282">
                  <c:v>43169</c:v>
                </c:pt>
                <c:pt idx="283">
                  <c:v>43170</c:v>
                </c:pt>
                <c:pt idx="284">
                  <c:v>43171</c:v>
                </c:pt>
                <c:pt idx="285">
                  <c:v>43172</c:v>
                </c:pt>
              </c:numCache>
            </c:numRef>
          </c:cat>
          <c:val>
            <c:numRef>
              <c:f>Sheet1!$C$2:$C$287</c:f>
              <c:numCache>
                <c:formatCode>General</c:formatCode>
                <c:ptCount val="28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1</c:v>
                </c:pt>
                <c:pt idx="103">
                  <c:v>0</c:v>
                </c:pt>
                <c:pt idx="104">
                  <c:v>0</c:v>
                </c:pt>
                <c:pt idx="105">
                  <c:v>0</c:v>
                </c:pt>
                <c:pt idx="106">
                  <c:v>0</c:v>
                </c:pt>
                <c:pt idx="107">
                  <c:v>0</c:v>
                </c:pt>
                <c:pt idx="108">
                  <c:v>0</c:v>
                </c:pt>
                <c:pt idx="109">
                  <c:v>0</c:v>
                </c:pt>
                <c:pt idx="110">
                  <c:v>0</c:v>
                </c:pt>
                <c:pt idx="111">
                  <c:v>0</c:v>
                </c:pt>
                <c:pt idx="112">
                  <c:v>0</c:v>
                </c:pt>
                <c:pt idx="113">
                  <c:v>0</c:v>
                </c:pt>
                <c:pt idx="114">
                  <c:v>1</c:v>
                </c:pt>
                <c:pt idx="115">
                  <c:v>0</c:v>
                </c:pt>
                <c:pt idx="116">
                  <c:v>0</c:v>
                </c:pt>
                <c:pt idx="117">
                  <c:v>0</c:v>
                </c:pt>
                <c:pt idx="118">
                  <c:v>0</c:v>
                </c:pt>
                <c:pt idx="119">
                  <c:v>0</c:v>
                </c:pt>
                <c:pt idx="120">
                  <c:v>0</c:v>
                </c:pt>
                <c:pt idx="121">
                  <c:v>0</c:v>
                </c:pt>
                <c:pt idx="122">
                  <c:v>0</c:v>
                </c:pt>
                <c:pt idx="123">
                  <c:v>0</c:v>
                </c:pt>
                <c:pt idx="124">
                  <c:v>1</c:v>
                </c:pt>
                <c:pt idx="125">
                  <c:v>0</c:v>
                </c:pt>
                <c:pt idx="126">
                  <c:v>0</c:v>
                </c:pt>
                <c:pt idx="127">
                  <c:v>0</c:v>
                </c:pt>
                <c:pt idx="128">
                  <c:v>0</c:v>
                </c:pt>
                <c:pt idx="129">
                  <c:v>1</c:v>
                </c:pt>
                <c:pt idx="130">
                  <c:v>0</c:v>
                </c:pt>
                <c:pt idx="131">
                  <c:v>0</c:v>
                </c:pt>
                <c:pt idx="132">
                  <c:v>0</c:v>
                </c:pt>
                <c:pt idx="133">
                  <c:v>1</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1</c:v>
                </c:pt>
                <c:pt idx="176">
                  <c:v>0</c:v>
                </c:pt>
                <c:pt idx="177">
                  <c:v>1</c:v>
                </c:pt>
                <c:pt idx="178">
                  <c:v>0</c:v>
                </c:pt>
                <c:pt idx="179">
                  <c:v>1</c:v>
                </c:pt>
                <c:pt idx="180">
                  <c:v>0</c:v>
                </c:pt>
                <c:pt idx="181">
                  <c:v>0</c:v>
                </c:pt>
                <c:pt idx="182">
                  <c:v>0</c:v>
                </c:pt>
                <c:pt idx="183">
                  <c:v>0</c:v>
                </c:pt>
                <c:pt idx="184">
                  <c:v>1</c:v>
                </c:pt>
                <c:pt idx="185">
                  <c:v>0</c:v>
                </c:pt>
                <c:pt idx="186">
                  <c:v>0</c:v>
                </c:pt>
                <c:pt idx="187">
                  <c:v>1</c:v>
                </c:pt>
                <c:pt idx="188">
                  <c:v>0</c:v>
                </c:pt>
                <c:pt idx="189">
                  <c:v>0</c:v>
                </c:pt>
                <c:pt idx="190">
                  <c:v>0</c:v>
                </c:pt>
                <c:pt idx="191">
                  <c:v>0</c:v>
                </c:pt>
                <c:pt idx="192">
                  <c:v>0</c:v>
                </c:pt>
                <c:pt idx="193">
                  <c:v>0</c:v>
                </c:pt>
                <c:pt idx="194">
                  <c:v>0</c:v>
                </c:pt>
                <c:pt idx="195">
                  <c:v>0</c:v>
                </c:pt>
                <c:pt idx="196">
                  <c:v>1</c:v>
                </c:pt>
                <c:pt idx="197">
                  <c:v>0</c:v>
                </c:pt>
                <c:pt idx="198">
                  <c:v>0</c:v>
                </c:pt>
                <c:pt idx="199">
                  <c:v>0</c:v>
                </c:pt>
                <c:pt idx="200">
                  <c:v>0</c:v>
                </c:pt>
                <c:pt idx="201">
                  <c:v>0</c:v>
                </c:pt>
                <c:pt idx="202">
                  <c:v>1</c:v>
                </c:pt>
                <c:pt idx="203">
                  <c:v>0</c:v>
                </c:pt>
                <c:pt idx="204">
                  <c:v>0</c:v>
                </c:pt>
                <c:pt idx="205">
                  <c:v>0</c:v>
                </c:pt>
                <c:pt idx="206">
                  <c:v>0</c:v>
                </c:pt>
                <c:pt idx="207">
                  <c:v>0</c:v>
                </c:pt>
                <c:pt idx="208">
                  <c:v>0</c:v>
                </c:pt>
                <c:pt idx="209">
                  <c:v>0</c:v>
                </c:pt>
                <c:pt idx="210">
                  <c:v>0</c:v>
                </c:pt>
                <c:pt idx="211">
                  <c:v>0</c:v>
                </c:pt>
                <c:pt idx="212">
                  <c:v>1</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1</c:v>
                </c:pt>
                <c:pt idx="234">
                  <c:v>0</c:v>
                </c:pt>
                <c:pt idx="235">
                  <c:v>0</c:v>
                </c:pt>
                <c:pt idx="236">
                  <c:v>0</c:v>
                </c:pt>
                <c:pt idx="237">
                  <c:v>0</c:v>
                </c:pt>
                <c:pt idx="238">
                  <c:v>0</c:v>
                </c:pt>
                <c:pt idx="239">
                  <c:v>1</c:v>
                </c:pt>
                <c:pt idx="240">
                  <c:v>0</c:v>
                </c:pt>
                <c:pt idx="241">
                  <c:v>0</c:v>
                </c:pt>
                <c:pt idx="242">
                  <c:v>0</c:v>
                </c:pt>
                <c:pt idx="243">
                  <c:v>1</c:v>
                </c:pt>
                <c:pt idx="244">
                  <c:v>0</c:v>
                </c:pt>
                <c:pt idx="245">
                  <c:v>1</c:v>
                </c:pt>
                <c:pt idx="246">
                  <c:v>0</c:v>
                </c:pt>
                <c:pt idx="247">
                  <c:v>0</c:v>
                </c:pt>
                <c:pt idx="248">
                  <c:v>0</c:v>
                </c:pt>
                <c:pt idx="249">
                  <c:v>0</c:v>
                </c:pt>
                <c:pt idx="250">
                  <c:v>0</c:v>
                </c:pt>
                <c:pt idx="251">
                  <c:v>0</c:v>
                </c:pt>
                <c:pt idx="252">
                  <c:v>0</c:v>
                </c:pt>
                <c:pt idx="253">
                  <c:v>0</c:v>
                </c:pt>
                <c:pt idx="254">
                  <c:v>0</c:v>
                </c:pt>
                <c:pt idx="255">
                  <c:v>1</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1</c:v>
                </c:pt>
                <c:pt idx="270">
                  <c:v>0</c:v>
                </c:pt>
                <c:pt idx="271">
                  <c:v>0</c:v>
                </c:pt>
                <c:pt idx="272">
                  <c:v>0</c:v>
                </c:pt>
                <c:pt idx="273">
                  <c:v>0</c:v>
                </c:pt>
                <c:pt idx="274">
                  <c:v>0</c:v>
                </c:pt>
                <c:pt idx="275">
                  <c:v>0</c:v>
                </c:pt>
                <c:pt idx="276">
                  <c:v>0</c:v>
                </c:pt>
                <c:pt idx="277">
                  <c:v>0</c:v>
                </c:pt>
                <c:pt idx="278">
                  <c:v>0</c:v>
                </c:pt>
                <c:pt idx="279">
                  <c:v>0</c:v>
                </c:pt>
                <c:pt idx="280">
                  <c:v>0</c:v>
                </c:pt>
                <c:pt idx="281">
                  <c:v>1</c:v>
                </c:pt>
                <c:pt idx="282">
                  <c:v>0</c:v>
                </c:pt>
                <c:pt idx="283">
                  <c:v>1</c:v>
                </c:pt>
                <c:pt idx="284">
                  <c:v>0</c:v>
                </c:pt>
                <c:pt idx="285">
                  <c:v>0</c:v>
                </c:pt>
              </c:numCache>
            </c:numRef>
          </c:val>
          <c:smooth val="0"/>
          <c:extLst>
            <c:ext xmlns:c16="http://schemas.microsoft.com/office/drawing/2014/chart" uri="{C3380CC4-5D6E-409C-BE32-E72D297353CC}">
              <c16:uniqueId val="{00000001-4921-4EB5-95CE-29C371B201E9}"/>
            </c:ext>
          </c:extLst>
        </c:ser>
        <c:dLbls>
          <c:showLegendKey val="0"/>
          <c:showVal val="0"/>
          <c:showCatName val="0"/>
          <c:showSerName val="0"/>
          <c:showPercent val="0"/>
          <c:showBubbleSize val="0"/>
        </c:dLbls>
        <c:smooth val="0"/>
        <c:axId val="223556440"/>
        <c:axId val="223553816"/>
      </c:lineChart>
      <c:dateAx>
        <c:axId val="223556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553816"/>
        <c:crosses val="autoZero"/>
        <c:auto val="1"/>
        <c:lblOffset val="100"/>
        <c:baseTimeUnit val="days"/>
      </c:dateAx>
      <c:valAx>
        <c:axId val="223553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355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Event</c:v>
                </c:pt>
                <c:pt idx="1">
                  <c:v>Link</c:v>
                </c:pt>
                <c:pt idx="2">
                  <c:v>Live Video</c:v>
                </c:pt>
                <c:pt idx="3">
                  <c:v>Photo</c:v>
                </c:pt>
                <c:pt idx="4">
                  <c:v>Status</c:v>
                </c:pt>
                <c:pt idx="5">
                  <c:v>Video</c:v>
                </c:pt>
                <c:pt idx="6">
                  <c:v>YouTube Video</c:v>
                </c:pt>
              </c:strCache>
            </c:strRef>
          </c:cat>
          <c:val>
            <c:numRef>
              <c:f>Sheet1!$A$2:$G$2</c:f>
              <c:numCache>
                <c:formatCode>General</c:formatCode>
                <c:ptCount val="7"/>
                <c:pt idx="0">
                  <c:v>4</c:v>
                </c:pt>
                <c:pt idx="1">
                  <c:v>63</c:v>
                </c:pt>
                <c:pt idx="2">
                  <c:v>1</c:v>
                </c:pt>
                <c:pt idx="3">
                  <c:v>31</c:v>
                </c:pt>
                <c:pt idx="4">
                  <c:v>5</c:v>
                </c:pt>
                <c:pt idx="5">
                  <c:v>20</c:v>
                </c:pt>
                <c:pt idx="6">
                  <c:v>2</c:v>
                </c:pt>
              </c:numCache>
            </c:numRef>
          </c:val>
          <c:extLst>
            <c:ext xmlns:c16="http://schemas.microsoft.com/office/drawing/2014/chart" uri="{C3380CC4-5D6E-409C-BE32-E72D297353CC}">
              <c16:uniqueId val="{00000000-894E-4D8B-8045-6BB8B6C27E5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2B022-AA46-4AB3-9651-A34EA6E526B0}"/>
              </a:ext>
            </a:extLst>
          </p:cNvPr>
          <p:cNvSpPr>
            <a:spLocks noGrp="1"/>
          </p:cNvSpPr>
          <p:nvPr>
            <p:ph type="ctrTitle"/>
          </p:nvPr>
        </p:nvSpPr>
        <p:spPr/>
        <p:txBody>
          <a:bodyPr/>
          <a:lstStyle/>
          <a:p>
            <a:r>
              <a:rPr lang="en-US"/>
              <a:t>NEO Facebook  Analysis</a:t>
            </a:r>
          </a:p>
        </p:txBody>
      </p:sp>
      <p:sp>
        <p:nvSpPr>
          <p:cNvPr id="3" name="Subtitle 2">
            <a:extLst>
              <a:ext uri="{FF2B5EF4-FFF2-40B4-BE49-F238E27FC236}">
                <a16:creationId xmlns:a16="http://schemas.microsoft.com/office/drawing/2014/main" id="{FAF90139-4D15-4171-8AC1-D3166BAC963F}"/>
              </a:ext>
            </a:extLst>
          </p:cNvPr>
          <p:cNvSpPr>
            <a:spLocks noGrp="1"/>
          </p:cNvSpPr>
          <p:nvPr>
            <p:ph type="subTitle" idx="1"/>
          </p:nvPr>
        </p:nvSpPr>
        <p:spPr/>
        <p:txBody>
          <a:bodyPr/>
          <a:lstStyle/>
          <a:p>
            <a:r>
              <a:rPr lang="en-US"/>
              <a:t>Hs-Osnabrueck</a:t>
            </a:r>
          </a:p>
        </p:txBody>
      </p:sp>
    </p:spTree>
    <p:extLst>
      <p:ext uri="{BB962C8B-B14F-4D97-AF65-F5344CB8AC3E}">
        <p14:creationId xmlns:p14="http://schemas.microsoft.com/office/powerpoint/2010/main" val="3169456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1BDD5-027A-4945-940B-0129811306B3}"/>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D63520C2-029D-44FB-B0CE-82852E6DDB70}"/>
              </a:ext>
            </a:extLst>
          </p:cNvPr>
          <p:cNvGraphicFramePr>
            <a:graphicFrameLocks noGrp="1"/>
          </p:cNvGraphicFramePr>
          <p:nvPr>
            <p:ph type="tbl" sz="quarter" idx="13"/>
            <p:extLst>
              <p:ext uri="{D42A27DB-BD31-4B8C-83A1-F6EECF244321}">
                <p14:modId xmlns:p14="http://schemas.microsoft.com/office/powerpoint/2010/main" val="507300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41909">
                  <a:extLst>
                    <a:ext uri="{9D8B030D-6E8A-4147-A177-3AD203B41FA5}">
                      <a16:colId xmlns:a16="http://schemas.microsoft.com/office/drawing/2014/main" val="2043169294"/>
                    </a:ext>
                  </a:extLst>
                </a:gridCol>
                <a:gridCol w="329184">
                  <a:extLst>
                    <a:ext uri="{9D8B030D-6E8A-4147-A177-3AD203B41FA5}">
                      <a16:colId xmlns:a16="http://schemas.microsoft.com/office/drawing/2014/main" val="4159242329"/>
                    </a:ext>
                  </a:extLst>
                </a:gridCol>
                <a:gridCol w="329184">
                  <a:extLst>
                    <a:ext uri="{9D8B030D-6E8A-4147-A177-3AD203B41FA5}">
                      <a16:colId xmlns:a16="http://schemas.microsoft.com/office/drawing/2014/main" val="4005785789"/>
                    </a:ext>
                  </a:extLst>
                </a:gridCol>
                <a:gridCol w="329184">
                  <a:extLst>
                    <a:ext uri="{9D8B030D-6E8A-4147-A177-3AD203B41FA5}">
                      <a16:colId xmlns:a16="http://schemas.microsoft.com/office/drawing/2014/main" val="2301781149"/>
                    </a:ext>
                  </a:extLst>
                </a:gridCol>
                <a:gridCol w="329184">
                  <a:extLst>
                    <a:ext uri="{9D8B030D-6E8A-4147-A177-3AD203B41FA5}">
                      <a16:colId xmlns:a16="http://schemas.microsoft.com/office/drawing/2014/main" val="1799473271"/>
                    </a:ext>
                  </a:extLst>
                </a:gridCol>
                <a:gridCol w="329184">
                  <a:extLst>
                    <a:ext uri="{9D8B030D-6E8A-4147-A177-3AD203B41FA5}">
                      <a16:colId xmlns:a16="http://schemas.microsoft.com/office/drawing/2014/main" val="1999686116"/>
                    </a:ext>
                  </a:extLst>
                </a:gridCol>
                <a:gridCol w="329184">
                  <a:extLst>
                    <a:ext uri="{9D8B030D-6E8A-4147-A177-3AD203B41FA5}">
                      <a16:colId xmlns:a16="http://schemas.microsoft.com/office/drawing/2014/main" val="314098942"/>
                    </a:ext>
                  </a:extLst>
                </a:gridCol>
                <a:gridCol w="329184">
                  <a:extLst>
                    <a:ext uri="{9D8B030D-6E8A-4147-A177-3AD203B41FA5}">
                      <a16:colId xmlns:a16="http://schemas.microsoft.com/office/drawing/2014/main" val="1814958136"/>
                    </a:ext>
                  </a:extLst>
                </a:gridCol>
                <a:gridCol w="329184">
                  <a:extLst>
                    <a:ext uri="{9D8B030D-6E8A-4147-A177-3AD203B41FA5}">
                      <a16:colId xmlns:a16="http://schemas.microsoft.com/office/drawing/2014/main" val="2793837503"/>
                    </a:ext>
                  </a:extLst>
                </a:gridCol>
                <a:gridCol w="329184">
                  <a:extLst>
                    <a:ext uri="{9D8B030D-6E8A-4147-A177-3AD203B41FA5}">
                      <a16:colId xmlns:a16="http://schemas.microsoft.com/office/drawing/2014/main" val="3753631930"/>
                    </a:ext>
                  </a:extLst>
                </a:gridCol>
                <a:gridCol w="329184">
                  <a:extLst>
                    <a:ext uri="{9D8B030D-6E8A-4147-A177-3AD203B41FA5}">
                      <a16:colId xmlns:a16="http://schemas.microsoft.com/office/drawing/2014/main" val="698410815"/>
                    </a:ext>
                  </a:extLst>
                </a:gridCol>
                <a:gridCol w="329184">
                  <a:extLst>
                    <a:ext uri="{9D8B030D-6E8A-4147-A177-3AD203B41FA5}">
                      <a16:colId xmlns:a16="http://schemas.microsoft.com/office/drawing/2014/main" val="1370789233"/>
                    </a:ext>
                  </a:extLst>
                </a:gridCol>
                <a:gridCol w="329184">
                  <a:extLst>
                    <a:ext uri="{9D8B030D-6E8A-4147-A177-3AD203B41FA5}">
                      <a16:colId xmlns:a16="http://schemas.microsoft.com/office/drawing/2014/main" val="4035215608"/>
                    </a:ext>
                  </a:extLst>
                </a:gridCol>
                <a:gridCol w="329184">
                  <a:extLst>
                    <a:ext uri="{9D8B030D-6E8A-4147-A177-3AD203B41FA5}">
                      <a16:colId xmlns:a16="http://schemas.microsoft.com/office/drawing/2014/main" val="3024949723"/>
                    </a:ext>
                  </a:extLst>
                </a:gridCol>
                <a:gridCol w="329184">
                  <a:extLst>
                    <a:ext uri="{9D8B030D-6E8A-4147-A177-3AD203B41FA5}">
                      <a16:colId xmlns:a16="http://schemas.microsoft.com/office/drawing/2014/main" val="439746319"/>
                    </a:ext>
                  </a:extLst>
                </a:gridCol>
                <a:gridCol w="329184">
                  <a:extLst>
                    <a:ext uri="{9D8B030D-6E8A-4147-A177-3AD203B41FA5}">
                      <a16:colId xmlns:a16="http://schemas.microsoft.com/office/drawing/2014/main" val="3883242265"/>
                    </a:ext>
                  </a:extLst>
                </a:gridCol>
                <a:gridCol w="329184">
                  <a:extLst>
                    <a:ext uri="{9D8B030D-6E8A-4147-A177-3AD203B41FA5}">
                      <a16:colId xmlns:a16="http://schemas.microsoft.com/office/drawing/2014/main" val="1236170646"/>
                    </a:ext>
                  </a:extLst>
                </a:gridCol>
                <a:gridCol w="329184">
                  <a:extLst>
                    <a:ext uri="{9D8B030D-6E8A-4147-A177-3AD203B41FA5}">
                      <a16:colId xmlns:a16="http://schemas.microsoft.com/office/drawing/2014/main" val="3112430957"/>
                    </a:ext>
                  </a:extLst>
                </a:gridCol>
                <a:gridCol w="329184">
                  <a:extLst>
                    <a:ext uri="{9D8B030D-6E8A-4147-A177-3AD203B41FA5}">
                      <a16:colId xmlns:a16="http://schemas.microsoft.com/office/drawing/2014/main" val="667289451"/>
                    </a:ext>
                  </a:extLst>
                </a:gridCol>
                <a:gridCol w="329184">
                  <a:extLst>
                    <a:ext uri="{9D8B030D-6E8A-4147-A177-3AD203B41FA5}">
                      <a16:colId xmlns:a16="http://schemas.microsoft.com/office/drawing/2014/main" val="3830825313"/>
                    </a:ext>
                  </a:extLst>
                </a:gridCol>
                <a:gridCol w="329184">
                  <a:extLst>
                    <a:ext uri="{9D8B030D-6E8A-4147-A177-3AD203B41FA5}">
                      <a16:colId xmlns:a16="http://schemas.microsoft.com/office/drawing/2014/main" val="76443988"/>
                    </a:ext>
                  </a:extLst>
                </a:gridCol>
                <a:gridCol w="329184">
                  <a:extLst>
                    <a:ext uri="{9D8B030D-6E8A-4147-A177-3AD203B41FA5}">
                      <a16:colId xmlns:a16="http://schemas.microsoft.com/office/drawing/2014/main" val="3060849228"/>
                    </a:ext>
                  </a:extLst>
                </a:gridCol>
                <a:gridCol w="329184">
                  <a:extLst>
                    <a:ext uri="{9D8B030D-6E8A-4147-A177-3AD203B41FA5}">
                      <a16:colId xmlns:a16="http://schemas.microsoft.com/office/drawing/2014/main" val="1173544415"/>
                    </a:ext>
                  </a:extLst>
                </a:gridCol>
                <a:gridCol w="329184">
                  <a:extLst>
                    <a:ext uri="{9D8B030D-6E8A-4147-A177-3AD203B41FA5}">
                      <a16:colId xmlns:a16="http://schemas.microsoft.com/office/drawing/2014/main" val="37050509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20530890"/>
                  </a:ext>
                </a:extLst>
              </a:tr>
              <a:tr h="370840">
                <a:tc>
                  <a:txBody>
                    <a:bodyPr/>
                    <a:lstStyle/>
                    <a:p>
                      <a:r>
                        <a:rPr lang="en-US" sz="1000"/>
                        <a:t>NEO</a:t>
                      </a:r>
                    </a:p>
                  </a:txBody>
                  <a:tcPr/>
                </a:tc>
                <a:tc>
                  <a:txBody>
                    <a:bodyPr/>
                    <a:lstStyle/>
                    <a:p>
                      <a:r>
                        <a:rPr lang="en-US" sz="1000"/>
                        <a:t>24481</a:t>
                      </a:r>
                    </a:p>
                  </a:txBody>
                  <a:tcPr/>
                </a:tc>
                <a:tc>
                  <a:txBody>
                    <a:bodyPr/>
                    <a:lstStyle/>
                    <a:p>
                      <a:r>
                        <a:rPr lang="en-US" sz="1000"/>
                        <a:t>n/a</a:t>
                      </a:r>
                    </a:p>
                  </a:txBody>
                  <a:tcPr/>
                </a:tc>
                <a:tc>
                  <a:txBody>
                    <a:bodyPr/>
                    <a:lstStyle/>
                    <a:p>
                      <a:r>
                        <a:rPr lang="en-US" sz="1000"/>
                        <a:t>24481</a:t>
                      </a:r>
                    </a:p>
                  </a:txBody>
                  <a:tcPr/>
                </a:tc>
                <a:tc>
                  <a:txBody>
                    <a:bodyPr/>
                    <a:lstStyle/>
                    <a:p>
                      <a:r>
                        <a:rPr lang="en-US" sz="1000"/>
                        <a:t>n/a</a:t>
                      </a:r>
                    </a:p>
                  </a:txBody>
                  <a:tcPr/>
                </a:tc>
                <a:tc>
                  <a:txBody>
                    <a:bodyPr/>
                    <a:lstStyle/>
                    <a:p>
                      <a:r>
                        <a:rPr lang="en-US" sz="1000"/>
                        <a:t>48</a:t>
                      </a:r>
                    </a:p>
                  </a:txBody>
                  <a:tcPr/>
                </a:tc>
                <a:tc>
                  <a:txBody>
                    <a:bodyPr/>
                    <a:lstStyle/>
                    <a:p>
                      <a:r>
                        <a:rPr lang="en-US" sz="1000"/>
                        <a:t>31</a:t>
                      </a:r>
                    </a:p>
                  </a:txBody>
                  <a:tcPr/>
                </a:tc>
                <a:tc>
                  <a:txBody>
                    <a:bodyPr/>
                    <a:lstStyle/>
                    <a:p>
                      <a:r>
                        <a:rPr lang="en-US" sz="1000"/>
                        <a:t>9</a:t>
                      </a:r>
                    </a:p>
                  </a:txBody>
                  <a:tcPr/>
                </a:tc>
                <a:tc>
                  <a:txBody>
                    <a:bodyPr/>
                    <a:lstStyle/>
                    <a:p>
                      <a:r>
                        <a:rPr lang="en-US" sz="1000"/>
                        <a:t>5</a:t>
                      </a:r>
                    </a:p>
                  </a:txBody>
                  <a:tcPr/>
                </a:tc>
                <a:tc>
                  <a:txBody>
                    <a:bodyPr/>
                    <a:lstStyle/>
                    <a:p>
                      <a:r>
                        <a:rPr lang="en-US" sz="1000"/>
                        <a:t>2</a:t>
                      </a:r>
                    </a:p>
                  </a:txBody>
                  <a:tcPr/>
                </a:tc>
                <a:tc>
                  <a:txBody>
                    <a:bodyPr/>
                    <a:lstStyle/>
                    <a:p>
                      <a:r>
                        <a:rPr lang="en-US" sz="1000"/>
                        <a:t>2435</a:t>
                      </a:r>
                    </a:p>
                  </a:txBody>
                  <a:tcPr/>
                </a:tc>
                <a:tc>
                  <a:txBody>
                    <a:bodyPr/>
                    <a:lstStyle/>
                    <a:p>
                      <a:r>
                        <a:rPr lang="en-US" sz="1000"/>
                        <a:t>7</a:t>
                      </a:r>
                    </a:p>
                  </a:txBody>
                  <a:tcPr/>
                </a:tc>
                <a:tc>
                  <a:txBody>
                    <a:bodyPr/>
                    <a:lstStyle/>
                    <a:p>
                      <a:r>
                        <a:rPr lang="en-US" sz="1000"/>
                        <a:t>2348</a:t>
                      </a:r>
                    </a:p>
                  </a:txBody>
                  <a:tcPr/>
                </a:tc>
                <a:tc>
                  <a:txBody>
                    <a:bodyPr/>
                    <a:lstStyle/>
                    <a:p>
                      <a:r>
                        <a:rPr lang="en-US" sz="1000"/>
                        <a:t>68</a:t>
                      </a:r>
                    </a:p>
                  </a:txBody>
                  <a:tcPr/>
                </a:tc>
                <a:tc>
                  <a:txBody>
                    <a:bodyPr/>
                    <a:lstStyle/>
                    <a:p>
                      <a:r>
                        <a:rPr lang="en-US" sz="1000"/>
                        <a:t>2</a:t>
                      </a:r>
                    </a:p>
                  </a:txBody>
                  <a:tcPr/>
                </a:tc>
                <a:tc>
                  <a:txBody>
                    <a:bodyPr/>
                    <a:lstStyle/>
                    <a:p>
                      <a:r>
                        <a:rPr lang="en-US" sz="1000"/>
                        <a:t>10</a:t>
                      </a:r>
                    </a:p>
                  </a:txBody>
                  <a:tcPr/>
                </a:tc>
                <a:tc>
                  <a:txBody>
                    <a:bodyPr/>
                    <a:lstStyle/>
                    <a:p>
                      <a:r>
                        <a:rPr lang="en-US" sz="1000"/>
                        <a:t>0</a:t>
                      </a:r>
                    </a:p>
                  </a:txBody>
                  <a:tcPr/>
                </a:tc>
                <a:tc>
                  <a:txBody>
                    <a:bodyPr/>
                    <a:lstStyle/>
                    <a:p>
                      <a:r>
                        <a:rPr lang="en-US" sz="1000"/>
                        <a:t>7</a:t>
                      </a:r>
                    </a:p>
                  </a:txBody>
                  <a:tcPr/>
                </a:tc>
                <a:tc>
                  <a:txBody>
                    <a:bodyPr/>
                    <a:lstStyle/>
                    <a:p>
                      <a:r>
                        <a:rPr lang="en-US" sz="1000"/>
                        <a:t>439</a:t>
                      </a:r>
                    </a:p>
                  </a:txBody>
                  <a:tcPr/>
                </a:tc>
                <a:tc>
                  <a:txBody>
                    <a:bodyPr/>
                    <a:lstStyle/>
                    <a:p>
                      <a:r>
                        <a:rPr lang="en-US" sz="1000"/>
                        <a:t>146</a:t>
                      </a:r>
                    </a:p>
                  </a:txBody>
                  <a:tcPr/>
                </a:tc>
                <a:tc>
                  <a:txBody>
                    <a:bodyPr/>
                    <a:lstStyle/>
                    <a:p>
                      <a:r>
                        <a:rPr lang="en-US" sz="1000"/>
                        <a:t>168</a:t>
                      </a:r>
                    </a:p>
                  </a:txBody>
                  <a:tcPr/>
                </a:tc>
                <a:tc>
                  <a:txBody>
                    <a:bodyPr/>
                    <a:lstStyle/>
                    <a:p>
                      <a:r>
                        <a:rPr lang="en-US" sz="1000"/>
                        <a:t>62</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2621231494"/>
                  </a:ext>
                </a:extLst>
              </a:tr>
              <a:tr h="370840">
                <a:tc>
                  <a:txBody>
                    <a:bodyPr/>
                    <a:lstStyle/>
                    <a:p>
                      <a:r>
                        <a:rPr lang="en-US" sz="1000"/>
                        <a:t>NEO - Smart Economy</a:t>
                      </a:r>
                    </a:p>
                  </a:txBody>
                  <a:tcPr/>
                </a:tc>
                <a:tc>
                  <a:txBody>
                    <a:bodyPr/>
                    <a:lstStyle/>
                    <a:p>
                      <a:r>
                        <a:rPr lang="en-US" sz="1000"/>
                        <a:t>49170</a:t>
                      </a:r>
                    </a:p>
                  </a:txBody>
                  <a:tcPr/>
                </a:tc>
                <a:tc>
                  <a:txBody>
                    <a:bodyPr/>
                    <a:lstStyle/>
                    <a:p>
                      <a:r>
                        <a:rPr lang="en-US" sz="1000"/>
                        <a:t>n/a</a:t>
                      </a:r>
                    </a:p>
                  </a:txBody>
                  <a:tcPr/>
                </a:tc>
                <a:tc>
                  <a:txBody>
                    <a:bodyPr/>
                    <a:lstStyle/>
                    <a:p>
                      <a:r>
                        <a:rPr lang="en-US" sz="1000"/>
                        <a:t>49170</a:t>
                      </a:r>
                    </a:p>
                  </a:txBody>
                  <a:tcPr/>
                </a:tc>
                <a:tc>
                  <a:txBody>
                    <a:bodyPr/>
                    <a:lstStyle/>
                    <a:p>
                      <a:r>
                        <a:rPr lang="en-US" sz="1000"/>
                        <a:t>n/a</a:t>
                      </a:r>
                    </a:p>
                  </a:txBody>
                  <a:tcPr/>
                </a:tc>
                <a:tc>
                  <a:txBody>
                    <a:bodyPr/>
                    <a:lstStyle/>
                    <a:p>
                      <a:r>
                        <a:rPr lang="en-US" sz="1000"/>
                        <a:t>78</a:t>
                      </a:r>
                    </a:p>
                  </a:txBody>
                  <a:tcPr/>
                </a:tc>
                <a:tc>
                  <a:txBody>
                    <a:bodyPr/>
                    <a:lstStyle/>
                    <a:p>
                      <a:r>
                        <a:rPr lang="en-US" sz="1000"/>
                        <a:t>32</a:t>
                      </a:r>
                    </a:p>
                  </a:txBody>
                  <a:tcPr/>
                </a:tc>
                <a:tc>
                  <a:txBody>
                    <a:bodyPr/>
                    <a:lstStyle/>
                    <a:p>
                      <a:r>
                        <a:rPr lang="en-US" sz="1000"/>
                        <a:t>22</a:t>
                      </a:r>
                    </a:p>
                  </a:txBody>
                  <a:tcPr/>
                </a:tc>
                <a:tc>
                  <a:txBody>
                    <a:bodyPr/>
                    <a:lstStyle/>
                    <a:p>
                      <a:r>
                        <a:rPr lang="en-US" sz="1000"/>
                        <a:t>0</a:t>
                      </a:r>
                    </a:p>
                  </a:txBody>
                  <a:tcPr/>
                </a:tc>
                <a:tc>
                  <a:txBody>
                    <a:bodyPr/>
                    <a:lstStyle/>
                    <a:p>
                      <a:r>
                        <a:rPr lang="en-US" sz="1000"/>
                        <a:t>21</a:t>
                      </a:r>
                    </a:p>
                  </a:txBody>
                  <a:tcPr/>
                </a:tc>
                <a:tc>
                  <a:txBody>
                    <a:bodyPr/>
                    <a:lstStyle/>
                    <a:p>
                      <a:r>
                        <a:rPr lang="en-US" sz="1000"/>
                        <a:t>10481</a:t>
                      </a:r>
                    </a:p>
                  </a:txBody>
                  <a:tcPr/>
                </a:tc>
                <a:tc>
                  <a:txBody>
                    <a:bodyPr/>
                    <a:lstStyle/>
                    <a:p>
                      <a:r>
                        <a:rPr lang="en-US" sz="1000"/>
                        <a:t>4</a:t>
                      </a:r>
                    </a:p>
                  </a:txBody>
                  <a:tcPr/>
                </a:tc>
                <a:tc>
                  <a:txBody>
                    <a:bodyPr/>
                    <a:lstStyle/>
                    <a:p>
                      <a:r>
                        <a:rPr lang="en-US" sz="1000"/>
                        <a:t>10300</a:t>
                      </a:r>
                    </a:p>
                  </a:txBody>
                  <a:tcPr/>
                </a:tc>
                <a:tc>
                  <a:txBody>
                    <a:bodyPr/>
                    <a:lstStyle/>
                    <a:p>
                      <a:r>
                        <a:rPr lang="en-US" sz="1000"/>
                        <a:t>81</a:t>
                      </a:r>
                    </a:p>
                  </a:txBody>
                  <a:tcPr/>
                </a:tc>
                <a:tc>
                  <a:txBody>
                    <a:bodyPr/>
                    <a:lstStyle/>
                    <a:p>
                      <a:r>
                        <a:rPr lang="en-US" sz="1000"/>
                        <a:t>61</a:t>
                      </a:r>
                    </a:p>
                  </a:txBody>
                  <a:tcPr/>
                </a:tc>
                <a:tc>
                  <a:txBody>
                    <a:bodyPr/>
                    <a:lstStyle/>
                    <a:p>
                      <a:r>
                        <a:rPr lang="en-US" sz="1000"/>
                        <a:t>23</a:t>
                      </a:r>
                    </a:p>
                  </a:txBody>
                  <a:tcPr/>
                </a:tc>
                <a:tc>
                  <a:txBody>
                    <a:bodyPr/>
                    <a:lstStyle/>
                    <a:p>
                      <a:r>
                        <a:rPr lang="en-US" sz="1000"/>
                        <a:t>12</a:t>
                      </a:r>
                    </a:p>
                  </a:txBody>
                  <a:tcPr/>
                </a:tc>
                <a:tc>
                  <a:txBody>
                    <a:bodyPr/>
                    <a:lstStyle/>
                    <a:p>
                      <a:r>
                        <a:rPr lang="en-US" sz="1000"/>
                        <a:t>4</a:t>
                      </a:r>
                    </a:p>
                  </a:txBody>
                  <a:tcPr/>
                </a:tc>
                <a:tc>
                  <a:txBody>
                    <a:bodyPr/>
                    <a:lstStyle/>
                    <a:p>
                      <a:r>
                        <a:rPr lang="en-US" sz="1000"/>
                        <a:t>427</a:t>
                      </a:r>
                    </a:p>
                  </a:txBody>
                  <a:tcPr/>
                </a:tc>
                <a:tc>
                  <a:txBody>
                    <a:bodyPr/>
                    <a:lstStyle/>
                    <a:p>
                      <a:r>
                        <a:rPr lang="en-US" sz="1000"/>
                        <a:t>421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a:t>
                      </a:r>
                    </a:p>
                  </a:txBody>
                  <a:tcPr/>
                </a:tc>
                <a:extLst>
                  <a:ext uri="{0D108BD9-81ED-4DB2-BD59-A6C34878D82A}">
                    <a16:rowId xmlns:a16="http://schemas.microsoft.com/office/drawing/2014/main" val="2481655107"/>
                  </a:ext>
                </a:extLst>
              </a:tr>
            </a:tbl>
          </a:graphicData>
        </a:graphic>
      </p:graphicFrame>
      <p:sp>
        <p:nvSpPr>
          <p:cNvPr id="4" name="Text Placeholder 3">
            <a:extLst>
              <a:ext uri="{FF2B5EF4-FFF2-40B4-BE49-F238E27FC236}">
                <a16:creationId xmlns:a16="http://schemas.microsoft.com/office/drawing/2014/main" id="{619E498A-0F0E-48DD-95A8-EEDBC07B1004}"/>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3414353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FAFEA-3363-42FC-BC1E-E9F22F8E6B30}"/>
              </a:ext>
            </a:extLst>
          </p:cNvPr>
          <p:cNvSpPr>
            <a:spLocks noGrp="1"/>
          </p:cNvSpPr>
          <p:nvPr>
            <p:ph type="title"/>
          </p:nvPr>
        </p:nvSpPr>
        <p:spPr/>
        <p:txBody>
          <a:bodyPr/>
          <a:lstStyle/>
          <a:p>
            <a:r>
              <a:rPr lang="en-US"/>
              <a:t>Facebook Average Shares Per Post</a:t>
            </a:r>
          </a:p>
        </p:txBody>
      </p:sp>
      <p:graphicFrame>
        <p:nvGraphicFramePr>
          <p:cNvPr id="6" name="Chart Placeholder 5">
            <a:extLst>
              <a:ext uri="{FF2B5EF4-FFF2-40B4-BE49-F238E27FC236}">
                <a16:creationId xmlns:a16="http://schemas.microsoft.com/office/drawing/2014/main" id="{F242AB0F-FEBC-4A6D-BA2F-74978947F689}"/>
              </a:ext>
            </a:extLst>
          </p:cNvPr>
          <p:cNvGraphicFramePr>
            <a:graphicFrameLocks noGrp="1"/>
          </p:cNvGraphicFramePr>
          <p:nvPr>
            <p:ph type="chart" sz="quarter" idx="13"/>
            <p:extLst>
              <p:ext uri="{D42A27DB-BD31-4B8C-83A1-F6EECF244321}">
                <p14:modId xmlns:p14="http://schemas.microsoft.com/office/powerpoint/2010/main" val="4127228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0B3AD6-51FE-444C-8134-4153AEC989BD}"/>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631D9C05-6BE0-49CB-9761-B574D9AE39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9041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2E41B-3BA0-4DC3-A738-5C7B636D3965}"/>
              </a:ext>
            </a:extLst>
          </p:cNvPr>
          <p:cNvSpPr>
            <a:spLocks noGrp="1"/>
          </p:cNvSpPr>
          <p:nvPr>
            <p:ph type="title"/>
          </p:nvPr>
        </p:nvSpPr>
        <p:spPr/>
        <p:txBody>
          <a:bodyPr/>
          <a:lstStyle/>
          <a:p>
            <a:r>
              <a:rPr lang="en-US"/>
              <a:t>Facebook Average Interactions Per Post</a:t>
            </a:r>
          </a:p>
        </p:txBody>
      </p:sp>
      <p:graphicFrame>
        <p:nvGraphicFramePr>
          <p:cNvPr id="6" name="Chart Placeholder 5">
            <a:extLst>
              <a:ext uri="{FF2B5EF4-FFF2-40B4-BE49-F238E27FC236}">
                <a16:creationId xmlns:a16="http://schemas.microsoft.com/office/drawing/2014/main" id="{377863F4-9EBD-43AF-9C71-9DEB33087CF3}"/>
              </a:ext>
            </a:extLst>
          </p:cNvPr>
          <p:cNvGraphicFramePr>
            <a:graphicFrameLocks noGrp="1"/>
          </p:cNvGraphicFramePr>
          <p:nvPr>
            <p:ph type="chart" sz="quarter" idx="13"/>
            <p:extLst>
              <p:ext uri="{D42A27DB-BD31-4B8C-83A1-F6EECF244321}">
                <p14:modId xmlns:p14="http://schemas.microsoft.com/office/powerpoint/2010/main" val="558811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2E1009-CD3B-4511-B545-BB0CC29AC174}"/>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413A220A-2C6F-413C-8D7D-8D9E35838B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18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16CD7-5A56-49BF-91CE-ADC653BBCC72}"/>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852CA7D3-93AB-48CE-B09E-6D3E5BA1678C}"/>
              </a:ext>
            </a:extLst>
          </p:cNvPr>
          <p:cNvGraphicFramePr>
            <a:graphicFrameLocks noGrp="1"/>
          </p:cNvGraphicFramePr>
          <p:nvPr>
            <p:ph type="chart" sz="quarter" idx="13"/>
            <p:extLst>
              <p:ext uri="{D42A27DB-BD31-4B8C-83A1-F6EECF244321}">
                <p14:modId xmlns:p14="http://schemas.microsoft.com/office/powerpoint/2010/main" val="1802663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B508F3-7C7E-48F8-9AE3-005D3DDD95AC}"/>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3535BE72-6F2E-4F19-BB37-E83FCC81A0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4014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3E27D-3B89-4E89-B146-38C60E595B2D}"/>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12E3AAD4-0E18-4555-98B1-6325485AE975}"/>
              </a:ext>
            </a:extLst>
          </p:cNvPr>
          <p:cNvGraphicFramePr>
            <a:graphicFrameLocks noGrp="1"/>
          </p:cNvGraphicFramePr>
          <p:nvPr>
            <p:ph type="chart" sz="quarter" idx="13"/>
            <p:extLst>
              <p:ext uri="{D42A27DB-BD31-4B8C-83A1-F6EECF244321}">
                <p14:modId xmlns:p14="http://schemas.microsoft.com/office/powerpoint/2010/main" val="2559899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C21F86-C084-4621-BD80-BE16B35C4027}"/>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49C30AFB-DF32-4167-95C6-A78EED5CFE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9013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CFB5B-5AF7-432B-8738-B5B65AC80C4A}"/>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04A3A120-07A8-4546-88ED-6C4D1C3A0AA5}"/>
              </a:ext>
            </a:extLst>
          </p:cNvPr>
          <p:cNvGraphicFramePr>
            <a:graphicFrameLocks noGrp="1"/>
          </p:cNvGraphicFramePr>
          <p:nvPr>
            <p:ph type="chart" sz="quarter" idx="13"/>
            <p:extLst>
              <p:ext uri="{D42A27DB-BD31-4B8C-83A1-F6EECF244321}">
                <p14:modId xmlns:p14="http://schemas.microsoft.com/office/powerpoint/2010/main" val="3642838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BD0EB7-B76F-4FAD-BB8A-1825E619F8D0}"/>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9DF5101D-BE59-4CDF-8770-06EFD9D685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1781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6ADD1-A4BA-4128-AB6C-4C384A6955A1}"/>
              </a:ext>
            </a:extLst>
          </p:cNvPr>
          <p:cNvSpPr>
            <a:spLocks noGrp="1"/>
          </p:cNvSpPr>
          <p:nvPr>
            <p:ph type="title"/>
          </p:nvPr>
        </p:nvSpPr>
        <p:spPr/>
        <p:txBody>
          <a:bodyPr/>
          <a:lstStyle/>
          <a:p>
            <a:r>
              <a:rPr lang="en-US"/>
              <a:t>Facebook User Posts</a:t>
            </a:r>
          </a:p>
        </p:txBody>
      </p:sp>
      <p:graphicFrame>
        <p:nvGraphicFramePr>
          <p:cNvPr id="6" name="Chart Placeholder 5">
            <a:extLst>
              <a:ext uri="{FF2B5EF4-FFF2-40B4-BE49-F238E27FC236}">
                <a16:creationId xmlns:a16="http://schemas.microsoft.com/office/drawing/2014/main" id="{6C7F5EDA-4241-4E68-8810-C98FDBF4C72C}"/>
              </a:ext>
            </a:extLst>
          </p:cNvPr>
          <p:cNvGraphicFramePr>
            <a:graphicFrameLocks noGrp="1"/>
          </p:cNvGraphicFramePr>
          <p:nvPr>
            <p:ph type="chart" sz="quarter" idx="13"/>
            <p:extLst>
              <p:ext uri="{D42A27DB-BD31-4B8C-83A1-F6EECF244321}">
                <p14:modId xmlns:p14="http://schemas.microsoft.com/office/powerpoint/2010/main" val="1507289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80DF11-C74B-4D7E-B33A-D119ECEBA218}"/>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5185EA48-DAB4-4A7F-8833-6A8DFB6B89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34919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3D03C-C09F-4032-9FB0-5EDB6003CB37}"/>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8F229FE1-7F24-4E6F-BDC5-FD166EE5857D}"/>
              </a:ext>
            </a:extLst>
          </p:cNvPr>
          <p:cNvGraphicFramePr>
            <a:graphicFrameLocks noGrp="1"/>
          </p:cNvGraphicFramePr>
          <p:nvPr>
            <p:ph type="chart" sz="quarter" idx="13"/>
            <p:extLst>
              <p:ext uri="{D42A27DB-BD31-4B8C-83A1-F6EECF244321}">
                <p14:modId xmlns:p14="http://schemas.microsoft.com/office/powerpoint/2010/main" val="1774714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0310AB-DBF0-43D5-8F94-C62B123F4246}"/>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A4582F14-0655-4125-B8CA-713EEC2E7E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25948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40686-73F0-4B95-9CF4-1614CE08AC6F}"/>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5D0EF393-8651-4D88-801F-88700992BB10}"/>
              </a:ext>
            </a:extLst>
          </p:cNvPr>
          <p:cNvGraphicFramePr>
            <a:graphicFrameLocks noGrp="1"/>
          </p:cNvGraphicFramePr>
          <p:nvPr>
            <p:ph type="tbl" sz="quarter" idx="13"/>
            <p:extLst>
              <p:ext uri="{D42A27DB-BD31-4B8C-83A1-F6EECF244321}">
                <p14:modId xmlns:p14="http://schemas.microsoft.com/office/powerpoint/2010/main" val="4005723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7423046"/>
                    </a:ext>
                  </a:extLst>
                </a:gridCol>
                <a:gridCol w="370332">
                  <a:extLst>
                    <a:ext uri="{9D8B030D-6E8A-4147-A177-3AD203B41FA5}">
                      <a16:colId xmlns:a16="http://schemas.microsoft.com/office/drawing/2014/main" val="3025735585"/>
                    </a:ext>
                  </a:extLst>
                </a:gridCol>
                <a:gridCol w="370332">
                  <a:extLst>
                    <a:ext uri="{9D8B030D-6E8A-4147-A177-3AD203B41FA5}">
                      <a16:colId xmlns:a16="http://schemas.microsoft.com/office/drawing/2014/main" val="3642742009"/>
                    </a:ext>
                  </a:extLst>
                </a:gridCol>
                <a:gridCol w="370332">
                  <a:extLst>
                    <a:ext uri="{9D8B030D-6E8A-4147-A177-3AD203B41FA5}">
                      <a16:colId xmlns:a16="http://schemas.microsoft.com/office/drawing/2014/main" val="1610442338"/>
                    </a:ext>
                  </a:extLst>
                </a:gridCol>
                <a:gridCol w="329184">
                  <a:extLst>
                    <a:ext uri="{9D8B030D-6E8A-4147-A177-3AD203B41FA5}">
                      <a16:colId xmlns:a16="http://schemas.microsoft.com/office/drawing/2014/main" val="1157226696"/>
                    </a:ext>
                  </a:extLst>
                </a:gridCol>
                <a:gridCol w="329184">
                  <a:extLst>
                    <a:ext uri="{9D8B030D-6E8A-4147-A177-3AD203B41FA5}">
                      <a16:colId xmlns:a16="http://schemas.microsoft.com/office/drawing/2014/main" val="3909601156"/>
                    </a:ext>
                  </a:extLst>
                </a:gridCol>
                <a:gridCol w="329184">
                  <a:extLst>
                    <a:ext uri="{9D8B030D-6E8A-4147-A177-3AD203B41FA5}">
                      <a16:colId xmlns:a16="http://schemas.microsoft.com/office/drawing/2014/main" val="3521242397"/>
                    </a:ext>
                  </a:extLst>
                </a:gridCol>
                <a:gridCol w="329184">
                  <a:extLst>
                    <a:ext uri="{9D8B030D-6E8A-4147-A177-3AD203B41FA5}">
                      <a16:colId xmlns:a16="http://schemas.microsoft.com/office/drawing/2014/main" val="3549382285"/>
                    </a:ext>
                  </a:extLst>
                </a:gridCol>
                <a:gridCol w="329184">
                  <a:extLst>
                    <a:ext uri="{9D8B030D-6E8A-4147-A177-3AD203B41FA5}">
                      <a16:colId xmlns:a16="http://schemas.microsoft.com/office/drawing/2014/main" val="1286083508"/>
                    </a:ext>
                  </a:extLst>
                </a:gridCol>
                <a:gridCol w="329184">
                  <a:extLst>
                    <a:ext uri="{9D8B030D-6E8A-4147-A177-3AD203B41FA5}">
                      <a16:colId xmlns:a16="http://schemas.microsoft.com/office/drawing/2014/main" val="1834321948"/>
                    </a:ext>
                  </a:extLst>
                </a:gridCol>
                <a:gridCol w="329184">
                  <a:extLst>
                    <a:ext uri="{9D8B030D-6E8A-4147-A177-3AD203B41FA5}">
                      <a16:colId xmlns:a16="http://schemas.microsoft.com/office/drawing/2014/main" val="568526836"/>
                    </a:ext>
                  </a:extLst>
                </a:gridCol>
                <a:gridCol w="329184">
                  <a:extLst>
                    <a:ext uri="{9D8B030D-6E8A-4147-A177-3AD203B41FA5}">
                      <a16:colId xmlns:a16="http://schemas.microsoft.com/office/drawing/2014/main" val="93706031"/>
                    </a:ext>
                  </a:extLst>
                </a:gridCol>
                <a:gridCol w="329184">
                  <a:extLst>
                    <a:ext uri="{9D8B030D-6E8A-4147-A177-3AD203B41FA5}">
                      <a16:colId xmlns:a16="http://schemas.microsoft.com/office/drawing/2014/main" val="2618960029"/>
                    </a:ext>
                  </a:extLst>
                </a:gridCol>
                <a:gridCol w="370332">
                  <a:extLst>
                    <a:ext uri="{9D8B030D-6E8A-4147-A177-3AD203B41FA5}">
                      <a16:colId xmlns:a16="http://schemas.microsoft.com/office/drawing/2014/main" val="4260988048"/>
                    </a:ext>
                  </a:extLst>
                </a:gridCol>
                <a:gridCol w="370332">
                  <a:extLst>
                    <a:ext uri="{9D8B030D-6E8A-4147-A177-3AD203B41FA5}">
                      <a16:colId xmlns:a16="http://schemas.microsoft.com/office/drawing/2014/main" val="425521355"/>
                    </a:ext>
                  </a:extLst>
                </a:gridCol>
                <a:gridCol w="329184">
                  <a:extLst>
                    <a:ext uri="{9D8B030D-6E8A-4147-A177-3AD203B41FA5}">
                      <a16:colId xmlns:a16="http://schemas.microsoft.com/office/drawing/2014/main" val="1277197710"/>
                    </a:ext>
                  </a:extLst>
                </a:gridCol>
                <a:gridCol w="329184">
                  <a:extLst>
                    <a:ext uri="{9D8B030D-6E8A-4147-A177-3AD203B41FA5}">
                      <a16:colId xmlns:a16="http://schemas.microsoft.com/office/drawing/2014/main" val="1530655003"/>
                    </a:ext>
                  </a:extLst>
                </a:gridCol>
                <a:gridCol w="370332">
                  <a:extLst>
                    <a:ext uri="{9D8B030D-6E8A-4147-A177-3AD203B41FA5}">
                      <a16:colId xmlns:a16="http://schemas.microsoft.com/office/drawing/2014/main" val="2844617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34723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- 2017-12-30 08:35:39</a:t>
                      </a:r>
                      <a:r>
                        <a:rPr kumimoji="0" lang="en-US" sz="1000" b="0" i="0" u="none" strike="noStrike" kern="1200" cap="none" spc="0" normalizeH="0" baseline="0" noProof="0">
                          <a:ln>
                            <a:noFill/>
                          </a:ln>
                          <a:solidFill>
                            <a:prstClr val="black"/>
                          </a:solidFill>
                          <a:effectLst/>
                          <a:uLnTx/>
                          <a:uFillTx/>
                          <a:latin typeface="+mn-lt"/>
                          <a:ea typeface="+mn-ea"/>
                          <a:cs typeface="+mn-cs"/>
                        </a:rPr>
                        <a:t>
Deepbrain Chain &lt;3 Artificial Intelligence on NEO the blockchain
███████████████████
Please join us on Telegram: https://t.me/NEO_smart_economy
███████████████████
https://www.deepbrainchain.org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32409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- 2017-10-08 21:19:50</a:t>
                      </a:r>
                      <a:r>
                        <a:rPr kumimoji="0" lang="en-US" sz="1000" b="0" i="0" u="none" strike="noStrike" kern="1200" cap="none" spc="0" normalizeH="0" baseline="0" noProof="0">
                          <a:ln>
                            <a:noFill/>
                          </a:ln>
                          <a:solidFill>
                            <a:prstClr val="black"/>
                          </a:solidFill>
                          <a:effectLst/>
                          <a:uLnTx/>
                          <a:uFillTx/>
                          <a:latin typeface="+mn-lt"/>
                          <a:ea typeface="+mn-ea"/>
                          <a:cs typeface="+mn-cs"/>
                        </a:rPr>
                        <a:t>
Red Pulse - the first ICO featured on ICS TV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33853363"/>
                  </a:ext>
                </a:extLst>
              </a:tr>
            </a:tbl>
          </a:graphicData>
        </a:graphic>
      </p:graphicFrame>
      <p:sp>
        <p:nvSpPr>
          <p:cNvPr id="4" name="Text Placeholder 3">
            <a:extLst>
              <a:ext uri="{FF2B5EF4-FFF2-40B4-BE49-F238E27FC236}">
                <a16:creationId xmlns:a16="http://schemas.microsoft.com/office/drawing/2014/main" id="{BBE42874-EED7-45FA-85C8-04D0523D8A04}"/>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37063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DD4E-375C-4B99-9F3B-EA4CD0D932ED}"/>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431E810E-58D8-4826-90D6-3CDE327B2A9A}"/>
              </a:ext>
            </a:extLst>
          </p:cNvPr>
          <p:cNvGraphicFramePr>
            <a:graphicFrameLocks noGrp="1"/>
          </p:cNvGraphicFramePr>
          <p:nvPr>
            <p:ph type="tbl" sz="quarter" idx="13"/>
            <p:extLst>
              <p:ext uri="{D42A27DB-BD31-4B8C-83A1-F6EECF244321}">
                <p14:modId xmlns:p14="http://schemas.microsoft.com/office/powerpoint/2010/main" val="1886638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56454753"/>
                    </a:ext>
                  </a:extLst>
                </a:gridCol>
                <a:gridCol w="370332">
                  <a:extLst>
                    <a:ext uri="{9D8B030D-6E8A-4147-A177-3AD203B41FA5}">
                      <a16:colId xmlns:a16="http://schemas.microsoft.com/office/drawing/2014/main" val="1083801283"/>
                    </a:ext>
                  </a:extLst>
                </a:gridCol>
                <a:gridCol w="370332">
                  <a:extLst>
                    <a:ext uri="{9D8B030D-6E8A-4147-A177-3AD203B41FA5}">
                      <a16:colId xmlns:a16="http://schemas.microsoft.com/office/drawing/2014/main" val="3376310122"/>
                    </a:ext>
                  </a:extLst>
                </a:gridCol>
                <a:gridCol w="370332">
                  <a:extLst>
                    <a:ext uri="{9D8B030D-6E8A-4147-A177-3AD203B41FA5}">
                      <a16:colId xmlns:a16="http://schemas.microsoft.com/office/drawing/2014/main" val="1810415732"/>
                    </a:ext>
                  </a:extLst>
                </a:gridCol>
                <a:gridCol w="329184">
                  <a:extLst>
                    <a:ext uri="{9D8B030D-6E8A-4147-A177-3AD203B41FA5}">
                      <a16:colId xmlns:a16="http://schemas.microsoft.com/office/drawing/2014/main" val="2872612371"/>
                    </a:ext>
                  </a:extLst>
                </a:gridCol>
                <a:gridCol w="329184">
                  <a:extLst>
                    <a:ext uri="{9D8B030D-6E8A-4147-A177-3AD203B41FA5}">
                      <a16:colId xmlns:a16="http://schemas.microsoft.com/office/drawing/2014/main" val="3815486957"/>
                    </a:ext>
                  </a:extLst>
                </a:gridCol>
                <a:gridCol w="329184">
                  <a:extLst>
                    <a:ext uri="{9D8B030D-6E8A-4147-A177-3AD203B41FA5}">
                      <a16:colId xmlns:a16="http://schemas.microsoft.com/office/drawing/2014/main" val="3782383014"/>
                    </a:ext>
                  </a:extLst>
                </a:gridCol>
                <a:gridCol w="329184">
                  <a:extLst>
                    <a:ext uri="{9D8B030D-6E8A-4147-A177-3AD203B41FA5}">
                      <a16:colId xmlns:a16="http://schemas.microsoft.com/office/drawing/2014/main" val="1159379672"/>
                    </a:ext>
                  </a:extLst>
                </a:gridCol>
                <a:gridCol w="329184">
                  <a:extLst>
                    <a:ext uri="{9D8B030D-6E8A-4147-A177-3AD203B41FA5}">
                      <a16:colId xmlns:a16="http://schemas.microsoft.com/office/drawing/2014/main" val="1150994182"/>
                    </a:ext>
                  </a:extLst>
                </a:gridCol>
                <a:gridCol w="329184">
                  <a:extLst>
                    <a:ext uri="{9D8B030D-6E8A-4147-A177-3AD203B41FA5}">
                      <a16:colId xmlns:a16="http://schemas.microsoft.com/office/drawing/2014/main" val="3749444751"/>
                    </a:ext>
                  </a:extLst>
                </a:gridCol>
                <a:gridCol w="329184">
                  <a:extLst>
                    <a:ext uri="{9D8B030D-6E8A-4147-A177-3AD203B41FA5}">
                      <a16:colId xmlns:a16="http://schemas.microsoft.com/office/drawing/2014/main" val="1781111002"/>
                    </a:ext>
                  </a:extLst>
                </a:gridCol>
                <a:gridCol w="329184">
                  <a:extLst>
                    <a:ext uri="{9D8B030D-6E8A-4147-A177-3AD203B41FA5}">
                      <a16:colId xmlns:a16="http://schemas.microsoft.com/office/drawing/2014/main" val="3658526245"/>
                    </a:ext>
                  </a:extLst>
                </a:gridCol>
                <a:gridCol w="329184">
                  <a:extLst>
                    <a:ext uri="{9D8B030D-6E8A-4147-A177-3AD203B41FA5}">
                      <a16:colId xmlns:a16="http://schemas.microsoft.com/office/drawing/2014/main" val="3610240789"/>
                    </a:ext>
                  </a:extLst>
                </a:gridCol>
                <a:gridCol w="370332">
                  <a:extLst>
                    <a:ext uri="{9D8B030D-6E8A-4147-A177-3AD203B41FA5}">
                      <a16:colId xmlns:a16="http://schemas.microsoft.com/office/drawing/2014/main" val="1958733544"/>
                    </a:ext>
                  </a:extLst>
                </a:gridCol>
                <a:gridCol w="370332">
                  <a:extLst>
                    <a:ext uri="{9D8B030D-6E8A-4147-A177-3AD203B41FA5}">
                      <a16:colId xmlns:a16="http://schemas.microsoft.com/office/drawing/2014/main" val="1040537577"/>
                    </a:ext>
                  </a:extLst>
                </a:gridCol>
                <a:gridCol w="329184">
                  <a:extLst>
                    <a:ext uri="{9D8B030D-6E8A-4147-A177-3AD203B41FA5}">
                      <a16:colId xmlns:a16="http://schemas.microsoft.com/office/drawing/2014/main" val="3612472725"/>
                    </a:ext>
                  </a:extLst>
                </a:gridCol>
                <a:gridCol w="329184">
                  <a:extLst>
                    <a:ext uri="{9D8B030D-6E8A-4147-A177-3AD203B41FA5}">
                      <a16:colId xmlns:a16="http://schemas.microsoft.com/office/drawing/2014/main" val="3959110388"/>
                    </a:ext>
                  </a:extLst>
                </a:gridCol>
                <a:gridCol w="370332">
                  <a:extLst>
                    <a:ext uri="{9D8B030D-6E8A-4147-A177-3AD203B41FA5}">
                      <a16:colId xmlns:a16="http://schemas.microsoft.com/office/drawing/2014/main" val="1106280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4707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- 2018-01-30 22:08:08</a:t>
                      </a:r>
                      <a:r>
                        <a:rPr kumimoji="0" lang="en-US" sz="1000" b="0" i="0" u="none" strike="noStrike" kern="1200" cap="none" spc="0" normalizeH="0" baseline="0" noProof="0">
                          <a:ln>
                            <a:noFill/>
                          </a:ln>
                          <a:solidFill>
                            <a:prstClr val="black"/>
                          </a:solidFill>
                          <a:effectLst/>
                          <a:uLnTx/>
                          <a:uFillTx/>
                          <a:latin typeface="+mn-lt"/>
                          <a:ea typeface="+mn-ea"/>
                          <a:cs typeface="+mn-cs"/>
                        </a:rPr>
                        <a:t>
Zeepin platform provides support for innovators from putting forward an idea to fully operating project, including project crowd-funding, team formation, copyright protection, IP transactions etc.
███████████████████
Check out how amazing life can be with the utilization of Zeepin's Dapps.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18531643"/>
                  </a:ext>
                </a:extLst>
              </a:tr>
            </a:tbl>
          </a:graphicData>
        </a:graphic>
      </p:graphicFrame>
      <p:sp>
        <p:nvSpPr>
          <p:cNvPr id="4" name="Text Placeholder 3">
            <a:extLst>
              <a:ext uri="{FF2B5EF4-FFF2-40B4-BE49-F238E27FC236}">
                <a16:creationId xmlns:a16="http://schemas.microsoft.com/office/drawing/2014/main" id="{DFC63775-A931-4581-B71F-E280374855C4}"/>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18124455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20DA1-9CF5-4DDA-9FF8-924CE213111C}"/>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1C3C4652-384A-4974-B53A-5E6CF3AE3BCD}"/>
              </a:ext>
            </a:extLst>
          </p:cNvPr>
          <p:cNvGraphicFramePr>
            <a:graphicFrameLocks noGrp="1"/>
          </p:cNvGraphicFramePr>
          <p:nvPr>
            <p:ph type="tbl" sz="quarter" idx="13"/>
            <p:extLst>
              <p:ext uri="{D42A27DB-BD31-4B8C-83A1-F6EECF244321}">
                <p14:modId xmlns:p14="http://schemas.microsoft.com/office/powerpoint/2010/main" val="3710742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46600126"/>
                    </a:ext>
                  </a:extLst>
                </a:gridCol>
                <a:gridCol w="370332">
                  <a:extLst>
                    <a:ext uri="{9D8B030D-6E8A-4147-A177-3AD203B41FA5}">
                      <a16:colId xmlns:a16="http://schemas.microsoft.com/office/drawing/2014/main" val="2922313989"/>
                    </a:ext>
                  </a:extLst>
                </a:gridCol>
                <a:gridCol w="370332">
                  <a:extLst>
                    <a:ext uri="{9D8B030D-6E8A-4147-A177-3AD203B41FA5}">
                      <a16:colId xmlns:a16="http://schemas.microsoft.com/office/drawing/2014/main" val="1341381587"/>
                    </a:ext>
                  </a:extLst>
                </a:gridCol>
                <a:gridCol w="370332">
                  <a:extLst>
                    <a:ext uri="{9D8B030D-6E8A-4147-A177-3AD203B41FA5}">
                      <a16:colId xmlns:a16="http://schemas.microsoft.com/office/drawing/2014/main" val="1234596294"/>
                    </a:ext>
                  </a:extLst>
                </a:gridCol>
                <a:gridCol w="329184">
                  <a:extLst>
                    <a:ext uri="{9D8B030D-6E8A-4147-A177-3AD203B41FA5}">
                      <a16:colId xmlns:a16="http://schemas.microsoft.com/office/drawing/2014/main" val="3885381708"/>
                    </a:ext>
                  </a:extLst>
                </a:gridCol>
                <a:gridCol w="329184">
                  <a:extLst>
                    <a:ext uri="{9D8B030D-6E8A-4147-A177-3AD203B41FA5}">
                      <a16:colId xmlns:a16="http://schemas.microsoft.com/office/drawing/2014/main" val="3738173754"/>
                    </a:ext>
                  </a:extLst>
                </a:gridCol>
                <a:gridCol w="329184">
                  <a:extLst>
                    <a:ext uri="{9D8B030D-6E8A-4147-A177-3AD203B41FA5}">
                      <a16:colId xmlns:a16="http://schemas.microsoft.com/office/drawing/2014/main" val="1264569064"/>
                    </a:ext>
                  </a:extLst>
                </a:gridCol>
                <a:gridCol w="329184">
                  <a:extLst>
                    <a:ext uri="{9D8B030D-6E8A-4147-A177-3AD203B41FA5}">
                      <a16:colId xmlns:a16="http://schemas.microsoft.com/office/drawing/2014/main" val="2516898603"/>
                    </a:ext>
                  </a:extLst>
                </a:gridCol>
                <a:gridCol w="329184">
                  <a:extLst>
                    <a:ext uri="{9D8B030D-6E8A-4147-A177-3AD203B41FA5}">
                      <a16:colId xmlns:a16="http://schemas.microsoft.com/office/drawing/2014/main" val="71525606"/>
                    </a:ext>
                  </a:extLst>
                </a:gridCol>
                <a:gridCol w="329184">
                  <a:extLst>
                    <a:ext uri="{9D8B030D-6E8A-4147-A177-3AD203B41FA5}">
                      <a16:colId xmlns:a16="http://schemas.microsoft.com/office/drawing/2014/main" val="1492257613"/>
                    </a:ext>
                  </a:extLst>
                </a:gridCol>
                <a:gridCol w="329184">
                  <a:extLst>
                    <a:ext uri="{9D8B030D-6E8A-4147-A177-3AD203B41FA5}">
                      <a16:colId xmlns:a16="http://schemas.microsoft.com/office/drawing/2014/main" val="1933518523"/>
                    </a:ext>
                  </a:extLst>
                </a:gridCol>
                <a:gridCol w="329184">
                  <a:extLst>
                    <a:ext uri="{9D8B030D-6E8A-4147-A177-3AD203B41FA5}">
                      <a16:colId xmlns:a16="http://schemas.microsoft.com/office/drawing/2014/main" val="3856811500"/>
                    </a:ext>
                  </a:extLst>
                </a:gridCol>
                <a:gridCol w="329184">
                  <a:extLst>
                    <a:ext uri="{9D8B030D-6E8A-4147-A177-3AD203B41FA5}">
                      <a16:colId xmlns:a16="http://schemas.microsoft.com/office/drawing/2014/main" val="945103842"/>
                    </a:ext>
                  </a:extLst>
                </a:gridCol>
                <a:gridCol w="370332">
                  <a:extLst>
                    <a:ext uri="{9D8B030D-6E8A-4147-A177-3AD203B41FA5}">
                      <a16:colId xmlns:a16="http://schemas.microsoft.com/office/drawing/2014/main" val="2394801950"/>
                    </a:ext>
                  </a:extLst>
                </a:gridCol>
                <a:gridCol w="370332">
                  <a:extLst>
                    <a:ext uri="{9D8B030D-6E8A-4147-A177-3AD203B41FA5}">
                      <a16:colId xmlns:a16="http://schemas.microsoft.com/office/drawing/2014/main" val="3350194852"/>
                    </a:ext>
                  </a:extLst>
                </a:gridCol>
                <a:gridCol w="329184">
                  <a:extLst>
                    <a:ext uri="{9D8B030D-6E8A-4147-A177-3AD203B41FA5}">
                      <a16:colId xmlns:a16="http://schemas.microsoft.com/office/drawing/2014/main" val="1737123359"/>
                    </a:ext>
                  </a:extLst>
                </a:gridCol>
                <a:gridCol w="329184">
                  <a:extLst>
                    <a:ext uri="{9D8B030D-6E8A-4147-A177-3AD203B41FA5}">
                      <a16:colId xmlns:a16="http://schemas.microsoft.com/office/drawing/2014/main" val="759938909"/>
                    </a:ext>
                  </a:extLst>
                </a:gridCol>
                <a:gridCol w="370332">
                  <a:extLst>
                    <a:ext uri="{9D8B030D-6E8A-4147-A177-3AD203B41FA5}">
                      <a16:colId xmlns:a16="http://schemas.microsoft.com/office/drawing/2014/main" val="3357599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59144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- 2018-01-20 04:18:38</a:t>
                      </a:r>
                      <a:r>
                        <a:rPr kumimoji="0" lang="en-US" sz="1000" b="0" i="0" u="none" strike="noStrike" kern="1200" cap="none" spc="0" normalizeH="0" baseline="0" noProof="0">
                          <a:ln>
                            <a:noFill/>
                          </a:ln>
                          <a:solidFill>
                            <a:prstClr val="black"/>
                          </a:solidFill>
                          <a:effectLst/>
                          <a:uLnTx/>
                          <a:uFillTx/>
                          <a:latin typeface="+mn-lt"/>
                          <a:ea typeface="+mn-ea"/>
                          <a:cs typeface="+mn-cs"/>
                        </a:rPr>
                        <a:t>
NEO founder Da Hong Fei talks about the state of Blockchain in China, including updates on what is legal and what is illegal. 
On top of that, some updated features of NEO and the core features of NEO.
███████████████████
Help us to get on Coinbase! 
https://www.change.org/p/coinbase-get-neo-on-coinbase
███████████████████
Please join us on Telegram: https://t.me/NEO_smart_economy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21838711"/>
                  </a:ext>
                </a:extLst>
              </a:tr>
            </a:tbl>
          </a:graphicData>
        </a:graphic>
      </p:graphicFrame>
      <p:sp>
        <p:nvSpPr>
          <p:cNvPr id="4" name="Text Placeholder 3">
            <a:extLst>
              <a:ext uri="{FF2B5EF4-FFF2-40B4-BE49-F238E27FC236}">
                <a16:creationId xmlns:a16="http://schemas.microsoft.com/office/drawing/2014/main" id="{919AD7E8-DC29-44BE-87A8-117A4B557E57}"/>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2723632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3BA02-A746-413D-B1E5-8A445FB1A720}"/>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58E8DB8F-8576-4779-A2FE-6578A02C9E11}"/>
              </a:ext>
            </a:extLst>
          </p:cNvPr>
          <p:cNvGraphicFramePr>
            <a:graphicFrameLocks noGrp="1"/>
          </p:cNvGraphicFramePr>
          <p:nvPr>
            <p:ph type="tbl" sz="quarter" idx="13"/>
            <p:extLst>
              <p:ext uri="{D42A27DB-BD31-4B8C-83A1-F6EECF244321}">
                <p14:modId xmlns:p14="http://schemas.microsoft.com/office/powerpoint/2010/main" val="480773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59449373"/>
                    </a:ext>
                  </a:extLst>
                </a:gridCol>
                <a:gridCol w="370332">
                  <a:extLst>
                    <a:ext uri="{9D8B030D-6E8A-4147-A177-3AD203B41FA5}">
                      <a16:colId xmlns:a16="http://schemas.microsoft.com/office/drawing/2014/main" val="263657812"/>
                    </a:ext>
                  </a:extLst>
                </a:gridCol>
                <a:gridCol w="370332">
                  <a:extLst>
                    <a:ext uri="{9D8B030D-6E8A-4147-A177-3AD203B41FA5}">
                      <a16:colId xmlns:a16="http://schemas.microsoft.com/office/drawing/2014/main" val="863164072"/>
                    </a:ext>
                  </a:extLst>
                </a:gridCol>
                <a:gridCol w="370332">
                  <a:extLst>
                    <a:ext uri="{9D8B030D-6E8A-4147-A177-3AD203B41FA5}">
                      <a16:colId xmlns:a16="http://schemas.microsoft.com/office/drawing/2014/main" val="2780120833"/>
                    </a:ext>
                  </a:extLst>
                </a:gridCol>
                <a:gridCol w="329184">
                  <a:extLst>
                    <a:ext uri="{9D8B030D-6E8A-4147-A177-3AD203B41FA5}">
                      <a16:colId xmlns:a16="http://schemas.microsoft.com/office/drawing/2014/main" val="643511965"/>
                    </a:ext>
                  </a:extLst>
                </a:gridCol>
                <a:gridCol w="329184">
                  <a:extLst>
                    <a:ext uri="{9D8B030D-6E8A-4147-A177-3AD203B41FA5}">
                      <a16:colId xmlns:a16="http://schemas.microsoft.com/office/drawing/2014/main" val="1423227207"/>
                    </a:ext>
                  </a:extLst>
                </a:gridCol>
                <a:gridCol w="329184">
                  <a:extLst>
                    <a:ext uri="{9D8B030D-6E8A-4147-A177-3AD203B41FA5}">
                      <a16:colId xmlns:a16="http://schemas.microsoft.com/office/drawing/2014/main" val="1931688797"/>
                    </a:ext>
                  </a:extLst>
                </a:gridCol>
                <a:gridCol w="329184">
                  <a:extLst>
                    <a:ext uri="{9D8B030D-6E8A-4147-A177-3AD203B41FA5}">
                      <a16:colId xmlns:a16="http://schemas.microsoft.com/office/drawing/2014/main" val="1672295782"/>
                    </a:ext>
                  </a:extLst>
                </a:gridCol>
                <a:gridCol w="329184">
                  <a:extLst>
                    <a:ext uri="{9D8B030D-6E8A-4147-A177-3AD203B41FA5}">
                      <a16:colId xmlns:a16="http://schemas.microsoft.com/office/drawing/2014/main" val="527959228"/>
                    </a:ext>
                  </a:extLst>
                </a:gridCol>
                <a:gridCol w="329184">
                  <a:extLst>
                    <a:ext uri="{9D8B030D-6E8A-4147-A177-3AD203B41FA5}">
                      <a16:colId xmlns:a16="http://schemas.microsoft.com/office/drawing/2014/main" val="3386949905"/>
                    </a:ext>
                  </a:extLst>
                </a:gridCol>
                <a:gridCol w="329184">
                  <a:extLst>
                    <a:ext uri="{9D8B030D-6E8A-4147-A177-3AD203B41FA5}">
                      <a16:colId xmlns:a16="http://schemas.microsoft.com/office/drawing/2014/main" val="2790393875"/>
                    </a:ext>
                  </a:extLst>
                </a:gridCol>
                <a:gridCol w="329184">
                  <a:extLst>
                    <a:ext uri="{9D8B030D-6E8A-4147-A177-3AD203B41FA5}">
                      <a16:colId xmlns:a16="http://schemas.microsoft.com/office/drawing/2014/main" val="2923205799"/>
                    </a:ext>
                  </a:extLst>
                </a:gridCol>
                <a:gridCol w="329184">
                  <a:extLst>
                    <a:ext uri="{9D8B030D-6E8A-4147-A177-3AD203B41FA5}">
                      <a16:colId xmlns:a16="http://schemas.microsoft.com/office/drawing/2014/main" val="2423619948"/>
                    </a:ext>
                  </a:extLst>
                </a:gridCol>
                <a:gridCol w="370332">
                  <a:extLst>
                    <a:ext uri="{9D8B030D-6E8A-4147-A177-3AD203B41FA5}">
                      <a16:colId xmlns:a16="http://schemas.microsoft.com/office/drawing/2014/main" val="482007288"/>
                    </a:ext>
                  </a:extLst>
                </a:gridCol>
                <a:gridCol w="370332">
                  <a:extLst>
                    <a:ext uri="{9D8B030D-6E8A-4147-A177-3AD203B41FA5}">
                      <a16:colId xmlns:a16="http://schemas.microsoft.com/office/drawing/2014/main" val="3739357854"/>
                    </a:ext>
                  </a:extLst>
                </a:gridCol>
                <a:gridCol w="329184">
                  <a:extLst>
                    <a:ext uri="{9D8B030D-6E8A-4147-A177-3AD203B41FA5}">
                      <a16:colId xmlns:a16="http://schemas.microsoft.com/office/drawing/2014/main" val="3252196099"/>
                    </a:ext>
                  </a:extLst>
                </a:gridCol>
                <a:gridCol w="329184">
                  <a:extLst>
                    <a:ext uri="{9D8B030D-6E8A-4147-A177-3AD203B41FA5}">
                      <a16:colId xmlns:a16="http://schemas.microsoft.com/office/drawing/2014/main" val="1862405650"/>
                    </a:ext>
                  </a:extLst>
                </a:gridCol>
                <a:gridCol w="370332">
                  <a:extLst>
                    <a:ext uri="{9D8B030D-6E8A-4147-A177-3AD203B41FA5}">
                      <a16:colId xmlns:a16="http://schemas.microsoft.com/office/drawing/2014/main" val="1112535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16758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- 2018-03-11 07:19:05</a:t>
                      </a:r>
                      <a:r>
                        <a:rPr kumimoji="0" lang="en-US" sz="1000" b="0" i="0" u="none" strike="noStrike" kern="1200" cap="none" spc="0" normalizeH="0" baseline="0" noProof="0">
                          <a:ln>
                            <a:noFill/>
                          </a:ln>
                          <a:solidFill>
                            <a:prstClr val="black"/>
                          </a:solidFill>
                          <a:effectLst/>
                          <a:uLnTx/>
                          <a:uFillTx/>
                          <a:latin typeface="+mn-lt"/>
                          <a:ea typeface="+mn-ea"/>
                          <a:cs typeface="+mn-cs"/>
                        </a:rPr>
                        <a:t>
Pikcio_me &lt;3
███████████████████ 
The secure exchange for personal data!
███████████████████ 
https://pikciochain.com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3999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- 2017-12-14 15:03:03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52321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NEO - 2017-08-14 19:20:35</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05604706"/>
                  </a:ext>
                </a:extLst>
              </a:tr>
            </a:tbl>
          </a:graphicData>
        </a:graphic>
      </p:graphicFrame>
      <p:sp>
        <p:nvSpPr>
          <p:cNvPr id="4" name="Text Placeholder 3">
            <a:extLst>
              <a:ext uri="{FF2B5EF4-FFF2-40B4-BE49-F238E27FC236}">
                <a16:creationId xmlns:a16="http://schemas.microsoft.com/office/drawing/2014/main" id="{A99AED19-7496-4980-9E3D-10B39A87061F}"/>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156085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4C68A-F4FD-46AF-AB43-2F8C53ADCE32}"/>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3E64910D-93FD-4B4D-9BB0-895EEE0DB00E}"/>
              </a:ext>
            </a:extLst>
          </p:cNvPr>
          <p:cNvGraphicFramePr>
            <a:graphicFrameLocks noGrp="1"/>
          </p:cNvGraphicFramePr>
          <p:nvPr>
            <p:ph type="tbl" sz="quarter" idx="13"/>
            <p:extLst>
              <p:ext uri="{D42A27DB-BD31-4B8C-83A1-F6EECF244321}">
                <p14:modId xmlns:p14="http://schemas.microsoft.com/office/powerpoint/2010/main" val="268395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24237546"/>
                    </a:ext>
                  </a:extLst>
                </a:gridCol>
                <a:gridCol w="370332">
                  <a:extLst>
                    <a:ext uri="{9D8B030D-6E8A-4147-A177-3AD203B41FA5}">
                      <a16:colId xmlns:a16="http://schemas.microsoft.com/office/drawing/2014/main" val="1077739348"/>
                    </a:ext>
                  </a:extLst>
                </a:gridCol>
                <a:gridCol w="370332">
                  <a:extLst>
                    <a:ext uri="{9D8B030D-6E8A-4147-A177-3AD203B41FA5}">
                      <a16:colId xmlns:a16="http://schemas.microsoft.com/office/drawing/2014/main" val="3769659486"/>
                    </a:ext>
                  </a:extLst>
                </a:gridCol>
                <a:gridCol w="370332">
                  <a:extLst>
                    <a:ext uri="{9D8B030D-6E8A-4147-A177-3AD203B41FA5}">
                      <a16:colId xmlns:a16="http://schemas.microsoft.com/office/drawing/2014/main" val="1940859198"/>
                    </a:ext>
                  </a:extLst>
                </a:gridCol>
                <a:gridCol w="329184">
                  <a:extLst>
                    <a:ext uri="{9D8B030D-6E8A-4147-A177-3AD203B41FA5}">
                      <a16:colId xmlns:a16="http://schemas.microsoft.com/office/drawing/2014/main" val="3367024375"/>
                    </a:ext>
                  </a:extLst>
                </a:gridCol>
                <a:gridCol w="329184">
                  <a:extLst>
                    <a:ext uri="{9D8B030D-6E8A-4147-A177-3AD203B41FA5}">
                      <a16:colId xmlns:a16="http://schemas.microsoft.com/office/drawing/2014/main" val="654006377"/>
                    </a:ext>
                  </a:extLst>
                </a:gridCol>
                <a:gridCol w="329184">
                  <a:extLst>
                    <a:ext uri="{9D8B030D-6E8A-4147-A177-3AD203B41FA5}">
                      <a16:colId xmlns:a16="http://schemas.microsoft.com/office/drawing/2014/main" val="3977356041"/>
                    </a:ext>
                  </a:extLst>
                </a:gridCol>
                <a:gridCol w="329184">
                  <a:extLst>
                    <a:ext uri="{9D8B030D-6E8A-4147-A177-3AD203B41FA5}">
                      <a16:colId xmlns:a16="http://schemas.microsoft.com/office/drawing/2014/main" val="522522943"/>
                    </a:ext>
                  </a:extLst>
                </a:gridCol>
                <a:gridCol w="329184">
                  <a:extLst>
                    <a:ext uri="{9D8B030D-6E8A-4147-A177-3AD203B41FA5}">
                      <a16:colId xmlns:a16="http://schemas.microsoft.com/office/drawing/2014/main" val="3387453414"/>
                    </a:ext>
                  </a:extLst>
                </a:gridCol>
                <a:gridCol w="329184">
                  <a:extLst>
                    <a:ext uri="{9D8B030D-6E8A-4147-A177-3AD203B41FA5}">
                      <a16:colId xmlns:a16="http://schemas.microsoft.com/office/drawing/2014/main" val="3471539599"/>
                    </a:ext>
                  </a:extLst>
                </a:gridCol>
                <a:gridCol w="329184">
                  <a:extLst>
                    <a:ext uri="{9D8B030D-6E8A-4147-A177-3AD203B41FA5}">
                      <a16:colId xmlns:a16="http://schemas.microsoft.com/office/drawing/2014/main" val="1701480132"/>
                    </a:ext>
                  </a:extLst>
                </a:gridCol>
                <a:gridCol w="329184">
                  <a:extLst>
                    <a:ext uri="{9D8B030D-6E8A-4147-A177-3AD203B41FA5}">
                      <a16:colId xmlns:a16="http://schemas.microsoft.com/office/drawing/2014/main" val="3520891074"/>
                    </a:ext>
                  </a:extLst>
                </a:gridCol>
                <a:gridCol w="329184">
                  <a:extLst>
                    <a:ext uri="{9D8B030D-6E8A-4147-A177-3AD203B41FA5}">
                      <a16:colId xmlns:a16="http://schemas.microsoft.com/office/drawing/2014/main" val="1402560336"/>
                    </a:ext>
                  </a:extLst>
                </a:gridCol>
                <a:gridCol w="370332">
                  <a:extLst>
                    <a:ext uri="{9D8B030D-6E8A-4147-A177-3AD203B41FA5}">
                      <a16:colId xmlns:a16="http://schemas.microsoft.com/office/drawing/2014/main" val="1612775125"/>
                    </a:ext>
                  </a:extLst>
                </a:gridCol>
                <a:gridCol w="370332">
                  <a:extLst>
                    <a:ext uri="{9D8B030D-6E8A-4147-A177-3AD203B41FA5}">
                      <a16:colId xmlns:a16="http://schemas.microsoft.com/office/drawing/2014/main" val="66066406"/>
                    </a:ext>
                  </a:extLst>
                </a:gridCol>
                <a:gridCol w="329184">
                  <a:extLst>
                    <a:ext uri="{9D8B030D-6E8A-4147-A177-3AD203B41FA5}">
                      <a16:colId xmlns:a16="http://schemas.microsoft.com/office/drawing/2014/main" val="2621977671"/>
                    </a:ext>
                  </a:extLst>
                </a:gridCol>
                <a:gridCol w="329184">
                  <a:extLst>
                    <a:ext uri="{9D8B030D-6E8A-4147-A177-3AD203B41FA5}">
                      <a16:colId xmlns:a16="http://schemas.microsoft.com/office/drawing/2014/main" val="2830077181"/>
                    </a:ext>
                  </a:extLst>
                </a:gridCol>
                <a:gridCol w="370332">
                  <a:extLst>
                    <a:ext uri="{9D8B030D-6E8A-4147-A177-3AD203B41FA5}">
                      <a16:colId xmlns:a16="http://schemas.microsoft.com/office/drawing/2014/main" val="3215467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1634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NEO - 2017-09-07 18:54:05</a:t>
                      </a:r>
                      <a:r>
                        <a:rPr kumimoji="0" lang="pt-BR" sz="1000" b="0" i="0" u="none" strike="noStrike" kern="1200" cap="none" spc="0" normalizeH="0" baseline="0" noProof="0">
                          <a:ln>
                            <a:noFill/>
                          </a:ln>
                          <a:solidFill>
                            <a:prstClr val="black"/>
                          </a:solidFill>
                          <a:effectLst/>
                          <a:uLnTx/>
                          <a:uFillTx/>
                          <a:latin typeface="+mn-lt"/>
                          <a:ea typeface="+mn-ea"/>
                          <a:cs typeface="+mn-cs"/>
                        </a:rPr>
                        <a:t>
https://neo.org/zh-CN/Blog/Details/65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2903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NEO - 2017-08-09 10:16:00</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41134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- 2017-11-22 19:47:42</a:t>
                      </a:r>
                      <a:r>
                        <a:rPr kumimoji="0" lang="en-US" sz="1000" b="0" i="0" u="none" strike="noStrike" kern="1200" cap="none" spc="0" normalizeH="0" baseline="0" noProof="0">
                          <a:ln>
                            <a:noFill/>
                          </a:ln>
                          <a:solidFill>
                            <a:prstClr val="black"/>
                          </a:solidFill>
                          <a:effectLst/>
                          <a:uLnTx/>
                          <a:uFillTx/>
                          <a:latin typeface="+mn-lt"/>
                          <a:ea typeface="+mn-ea"/>
                          <a:cs typeface="+mn-cs"/>
                        </a:rPr>
                        <a:t>
Explanation of last few days.
https://neo.org/blog/details/3037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39446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NEO - 2017-09-05 20:47:31</a:t>
                      </a:r>
                      <a:r>
                        <a:rPr kumimoji="0" lang="pt-BR" sz="1000" b="0" i="0" u="none" strike="noStrike" kern="1200" cap="none" spc="0" normalizeH="0" baseline="0" noProof="0">
                          <a:ln>
                            <a:noFill/>
                          </a:ln>
                          <a:solidFill>
                            <a:prstClr val="black"/>
                          </a:solidFill>
                          <a:effectLst/>
                          <a:uLnTx/>
                          <a:uFillTx/>
                          <a:latin typeface="+mn-lt"/>
                          <a:ea typeface="+mn-ea"/>
                          <a:cs typeface="+mn-cs"/>
                        </a:rPr>
                        <a:t>
https://neo.org/Blog/Details/64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90935561"/>
                  </a:ext>
                </a:extLst>
              </a:tr>
            </a:tbl>
          </a:graphicData>
        </a:graphic>
      </p:graphicFrame>
      <p:sp>
        <p:nvSpPr>
          <p:cNvPr id="4" name="Text Placeholder 3">
            <a:extLst>
              <a:ext uri="{FF2B5EF4-FFF2-40B4-BE49-F238E27FC236}">
                <a16:creationId xmlns:a16="http://schemas.microsoft.com/office/drawing/2014/main" id="{0AC53CCA-1192-44B8-8512-11C4D2814282}"/>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1003456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E7187-8679-4D20-A1E1-42CA25D9A5A5}"/>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ABE633BE-CDB8-493B-9CAB-53D7D3C442F2}"/>
              </a:ext>
            </a:extLst>
          </p:cNvPr>
          <p:cNvGraphicFramePr>
            <a:graphicFrameLocks noGrp="1"/>
          </p:cNvGraphicFramePr>
          <p:nvPr>
            <p:ph type="tbl" sz="quarter" idx="13"/>
            <p:extLst>
              <p:ext uri="{D42A27DB-BD31-4B8C-83A1-F6EECF244321}">
                <p14:modId xmlns:p14="http://schemas.microsoft.com/office/powerpoint/2010/main" val="2853215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58732200"/>
                    </a:ext>
                  </a:extLst>
                </a:gridCol>
                <a:gridCol w="370332">
                  <a:extLst>
                    <a:ext uri="{9D8B030D-6E8A-4147-A177-3AD203B41FA5}">
                      <a16:colId xmlns:a16="http://schemas.microsoft.com/office/drawing/2014/main" val="3127587131"/>
                    </a:ext>
                  </a:extLst>
                </a:gridCol>
                <a:gridCol w="370332">
                  <a:extLst>
                    <a:ext uri="{9D8B030D-6E8A-4147-A177-3AD203B41FA5}">
                      <a16:colId xmlns:a16="http://schemas.microsoft.com/office/drawing/2014/main" val="1470577308"/>
                    </a:ext>
                  </a:extLst>
                </a:gridCol>
                <a:gridCol w="370332">
                  <a:extLst>
                    <a:ext uri="{9D8B030D-6E8A-4147-A177-3AD203B41FA5}">
                      <a16:colId xmlns:a16="http://schemas.microsoft.com/office/drawing/2014/main" val="4291209985"/>
                    </a:ext>
                  </a:extLst>
                </a:gridCol>
                <a:gridCol w="329184">
                  <a:extLst>
                    <a:ext uri="{9D8B030D-6E8A-4147-A177-3AD203B41FA5}">
                      <a16:colId xmlns:a16="http://schemas.microsoft.com/office/drawing/2014/main" val="646676146"/>
                    </a:ext>
                  </a:extLst>
                </a:gridCol>
                <a:gridCol w="329184">
                  <a:extLst>
                    <a:ext uri="{9D8B030D-6E8A-4147-A177-3AD203B41FA5}">
                      <a16:colId xmlns:a16="http://schemas.microsoft.com/office/drawing/2014/main" val="3007486737"/>
                    </a:ext>
                  </a:extLst>
                </a:gridCol>
                <a:gridCol w="329184">
                  <a:extLst>
                    <a:ext uri="{9D8B030D-6E8A-4147-A177-3AD203B41FA5}">
                      <a16:colId xmlns:a16="http://schemas.microsoft.com/office/drawing/2014/main" val="3638479039"/>
                    </a:ext>
                  </a:extLst>
                </a:gridCol>
                <a:gridCol w="329184">
                  <a:extLst>
                    <a:ext uri="{9D8B030D-6E8A-4147-A177-3AD203B41FA5}">
                      <a16:colId xmlns:a16="http://schemas.microsoft.com/office/drawing/2014/main" val="3050438605"/>
                    </a:ext>
                  </a:extLst>
                </a:gridCol>
                <a:gridCol w="329184">
                  <a:extLst>
                    <a:ext uri="{9D8B030D-6E8A-4147-A177-3AD203B41FA5}">
                      <a16:colId xmlns:a16="http://schemas.microsoft.com/office/drawing/2014/main" val="2921473044"/>
                    </a:ext>
                  </a:extLst>
                </a:gridCol>
                <a:gridCol w="329184">
                  <a:extLst>
                    <a:ext uri="{9D8B030D-6E8A-4147-A177-3AD203B41FA5}">
                      <a16:colId xmlns:a16="http://schemas.microsoft.com/office/drawing/2014/main" val="3252194154"/>
                    </a:ext>
                  </a:extLst>
                </a:gridCol>
                <a:gridCol w="329184">
                  <a:extLst>
                    <a:ext uri="{9D8B030D-6E8A-4147-A177-3AD203B41FA5}">
                      <a16:colId xmlns:a16="http://schemas.microsoft.com/office/drawing/2014/main" val="4213005669"/>
                    </a:ext>
                  </a:extLst>
                </a:gridCol>
                <a:gridCol w="329184">
                  <a:extLst>
                    <a:ext uri="{9D8B030D-6E8A-4147-A177-3AD203B41FA5}">
                      <a16:colId xmlns:a16="http://schemas.microsoft.com/office/drawing/2014/main" val="42339435"/>
                    </a:ext>
                  </a:extLst>
                </a:gridCol>
                <a:gridCol w="329184">
                  <a:extLst>
                    <a:ext uri="{9D8B030D-6E8A-4147-A177-3AD203B41FA5}">
                      <a16:colId xmlns:a16="http://schemas.microsoft.com/office/drawing/2014/main" val="526875353"/>
                    </a:ext>
                  </a:extLst>
                </a:gridCol>
                <a:gridCol w="370332">
                  <a:extLst>
                    <a:ext uri="{9D8B030D-6E8A-4147-A177-3AD203B41FA5}">
                      <a16:colId xmlns:a16="http://schemas.microsoft.com/office/drawing/2014/main" val="4089547533"/>
                    </a:ext>
                  </a:extLst>
                </a:gridCol>
                <a:gridCol w="370332">
                  <a:extLst>
                    <a:ext uri="{9D8B030D-6E8A-4147-A177-3AD203B41FA5}">
                      <a16:colId xmlns:a16="http://schemas.microsoft.com/office/drawing/2014/main" val="3384188563"/>
                    </a:ext>
                  </a:extLst>
                </a:gridCol>
                <a:gridCol w="329184">
                  <a:extLst>
                    <a:ext uri="{9D8B030D-6E8A-4147-A177-3AD203B41FA5}">
                      <a16:colId xmlns:a16="http://schemas.microsoft.com/office/drawing/2014/main" val="1894442531"/>
                    </a:ext>
                  </a:extLst>
                </a:gridCol>
                <a:gridCol w="329184">
                  <a:extLst>
                    <a:ext uri="{9D8B030D-6E8A-4147-A177-3AD203B41FA5}">
                      <a16:colId xmlns:a16="http://schemas.microsoft.com/office/drawing/2014/main" val="389463934"/>
                    </a:ext>
                  </a:extLst>
                </a:gridCol>
                <a:gridCol w="370332">
                  <a:extLst>
                    <a:ext uri="{9D8B030D-6E8A-4147-A177-3AD203B41FA5}">
                      <a16:colId xmlns:a16="http://schemas.microsoft.com/office/drawing/2014/main" val="2610607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5956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NEO - 2017-08-14 10:11:45</a:t>
                      </a:r>
                      <a:r>
                        <a:rPr kumimoji="0" lang="pt-BR" sz="1000" b="0" i="0" u="none" strike="noStrike" kern="1200" cap="none" spc="0" normalizeH="0" baseline="0" noProof="0">
                          <a:ln>
                            <a:noFill/>
                          </a:ln>
                          <a:solidFill>
                            <a:prstClr val="black"/>
                          </a:solidFill>
                          <a:effectLst/>
                          <a:uLnTx/>
                          <a:uFillTx/>
                          <a:latin typeface="+mn-lt"/>
                          <a:ea typeface="+mn-ea"/>
                          <a:cs typeface="+mn-cs"/>
                        </a:rPr>
                        <a:t>
FAQ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539860"/>
                  </a:ext>
                </a:extLst>
              </a:tr>
            </a:tbl>
          </a:graphicData>
        </a:graphic>
      </p:graphicFrame>
      <p:sp>
        <p:nvSpPr>
          <p:cNvPr id="4" name="Text Placeholder 3">
            <a:extLst>
              <a:ext uri="{FF2B5EF4-FFF2-40B4-BE49-F238E27FC236}">
                <a16:creationId xmlns:a16="http://schemas.microsoft.com/office/drawing/2014/main" id="{25ED8429-EDF2-4F1D-867E-718F64EC5BC0}"/>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288183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18AFD-08B3-433F-A807-94C1AE9E341C}"/>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9AF3E2F0-C7C2-490B-9A5A-235B338D3213}"/>
              </a:ext>
            </a:extLst>
          </p:cNvPr>
          <p:cNvGraphicFramePr>
            <a:graphicFrameLocks noGrp="1"/>
          </p:cNvGraphicFramePr>
          <p:nvPr>
            <p:ph type="tbl" sz="quarter" idx="13"/>
            <p:extLst>
              <p:ext uri="{D42A27DB-BD31-4B8C-83A1-F6EECF244321}">
                <p14:modId xmlns:p14="http://schemas.microsoft.com/office/powerpoint/2010/main" val="3133864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8887965"/>
                    </a:ext>
                  </a:extLst>
                </a:gridCol>
                <a:gridCol w="370332">
                  <a:extLst>
                    <a:ext uri="{9D8B030D-6E8A-4147-A177-3AD203B41FA5}">
                      <a16:colId xmlns:a16="http://schemas.microsoft.com/office/drawing/2014/main" val="4038609978"/>
                    </a:ext>
                  </a:extLst>
                </a:gridCol>
                <a:gridCol w="370332">
                  <a:extLst>
                    <a:ext uri="{9D8B030D-6E8A-4147-A177-3AD203B41FA5}">
                      <a16:colId xmlns:a16="http://schemas.microsoft.com/office/drawing/2014/main" val="3877745985"/>
                    </a:ext>
                  </a:extLst>
                </a:gridCol>
                <a:gridCol w="370332">
                  <a:extLst>
                    <a:ext uri="{9D8B030D-6E8A-4147-A177-3AD203B41FA5}">
                      <a16:colId xmlns:a16="http://schemas.microsoft.com/office/drawing/2014/main" val="844524945"/>
                    </a:ext>
                  </a:extLst>
                </a:gridCol>
                <a:gridCol w="329184">
                  <a:extLst>
                    <a:ext uri="{9D8B030D-6E8A-4147-A177-3AD203B41FA5}">
                      <a16:colId xmlns:a16="http://schemas.microsoft.com/office/drawing/2014/main" val="333557773"/>
                    </a:ext>
                  </a:extLst>
                </a:gridCol>
                <a:gridCol w="329184">
                  <a:extLst>
                    <a:ext uri="{9D8B030D-6E8A-4147-A177-3AD203B41FA5}">
                      <a16:colId xmlns:a16="http://schemas.microsoft.com/office/drawing/2014/main" val="1742310692"/>
                    </a:ext>
                  </a:extLst>
                </a:gridCol>
                <a:gridCol w="329184">
                  <a:extLst>
                    <a:ext uri="{9D8B030D-6E8A-4147-A177-3AD203B41FA5}">
                      <a16:colId xmlns:a16="http://schemas.microsoft.com/office/drawing/2014/main" val="663387973"/>
                    </a:ext>
                  </a:extLst>
                </a:gridCol>
                <a:gridCol w="329184">
                  <a:extLst>
                    <a:ext uri="{9D8B030D-6E8A-4147-A177-3AD203B41FA5}">
                      <a16:colId xmlns:a16="http://schemas.microsoft.com/office/drawing/2014/main" val="1439392853"/>
                    </a:ext>
                  </a:extLst>
                </a:gridCol>
                <a:gridCol w="329184">
                  <a:extLst>
                    <a:ext uri="{9D8B030D-6E8A-4147-A177-3AD203B41FA5}">
                      <a16:colId xmlns:a16="http://schemas.microsoft.com/office/drawing/2014/main" val="2649912482"/>
                    </a:ext>
                  </a:extLst>
                </a:gridCol>
                <a:gridCol w="329184">
                  <a:extLst>
                    <a:ext uri="{9D8B030D-6E8A-4147-A177-3AD203B41FA5}">
                      <a16:colId xmlns:a16="http://schemas.microsoft.com/office/drawing/2014/main" val="4143636921"/>
                    </a:ext>
                  </a:extLst>
                </a:gridCol>
                <a:gridCol w="329184">
                  <a:extLst>
                    <a:ext uri="{9D8B030D-6E8A-4147-A177-3AD203B41FA5}">
                      <a16:colId xmlns:a16="http://schemas.microsoft.com/office/drawing/2014/main" val="3848232033"/>
                    </a:ext>
                  </a:extLst>
                </a:gridCol>
                <a:gridCol w="329184">
                  <a:extLst>
                    <a:ext uri="{9D8B030D-6E8A-4147-A177-3AD203B41FA5}">
                      <a16:colId xmlns:a16="http://schemas.microsoft.com/office/drawing/2014/main" val="940541676"/>
                    </a:ext>
                  </a:extLst>
                </a:gridCol>
                <a:gridCol w="329184">
                  <a:extLst>
                    <a:ext uri="{9D8B030D-6E8A-4147-A177-3AD203B41FA5}">
                      <a16:colId xmlns:a16="http://schemas.microsoft.com/office/drawing/2014/main" val="3594122472"/>
                    </a:ext>
                  </a:extLst>
                </a:gridCol>
                <a:gridCol w="370332">
                  <a:extLst>
                    <a:ext uri="{9D8B030D-6E8A-4147-A177-3AD203B41FA5}">
                      <a16:colId xmlns:a16="http://schemas.microsoft.com/office/drawing/2014/main" val="4205420915"/>
                    </a:ext>
                  </a:extLst>
                </a:gridCol>
                <a:gridCol w="370332">
                  <a:extLst>
                    <a:ext uri="{9D8B030D-6E8A-4147-A177-3AD203B41FA5}">
                      <a16:colId xmlns:a16="http://schemas.microsoft.com/office/drawing/2014/main" val="3277623922"/>
                    </a:ext>
                  </a:extLst>
                </a:gridCol>
                <a:gridCol w="329184">
                  <a:extLst>
                    <a:ext uri="{9D8B030D-6E8A-4147-A177-3AD203B41FA5}">
                      <a16:colId xmlns:a16="http://schemas.microsoft.com/office/drawing/2014/main" val="2459986946"/>
                    </a:ext>
                  </a:extLst>
                </a:gridCol>
                <a:gridCol w="329184">
                  <a:extLst>
                    <a:ext uri="{9D8B030D-6E8A-4147-A177-3AD203B41FA5}">
                      <a16:colId xmlns:a16="http://schemas.microsoft.com/office/drawing/2014/main" val="4150811721"/>
                    </a:ext>
                  </a:extLst>
                </a:gridCol>
                <a:gridCol w="370332">
                  <a:extLst>
                    <a:ext uri="{9D8B030D-6E8A-4147-A177-3AD203B41FA5}">
                      <a16:colId xmlns:a16="http://schemas.microsoft.com/office/drawing/2014/main" val="133972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4006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- 2017-11-21 10:58:40</a:t>
                      </a:r>
                      <a:r>
                        <a:rPr kumimoji="0" lang="en-US" sz="1000" b="0" i="0" u="none" strike="noStrike" kern="1200" cap="none" spc="0" normalizeH="0" baseline="0" noProof="0">
                          <a:ln>
                            <a:noFill/>
                          </a:ln>
                          <a:solidFill>
                            <a:prstClr val="black"/>
                          </a:solidFill>
                          <a:effectLst/>
                          <a:uLnTx/>
                          <a:uFillTx/>
                          <a:latin typeface="+mn-lt"/>
                          <a:ea typeface="+mn-ea"/>
                          <a:cs typeface="+mn-cs"/>
                        </a:rPr>
                        <a:t>
Meetup | The Future Of Blockchain With The Founders of NEO, Elastos, &amp; Stellar.
Join us to listen to Da Hongfei, the founder of NEO &amp; CEO of OnChain, Rong Chen, the founder of Elastos, and Jed McCaleb, the founder of eDonkey2000, Ripple, and Stellar discuss the future of blockchain. You will also meet: 
Duncan Davidson, GP at Bullpen Capital, 
Chris McCann, Community Lead at Greylock Partners Greylock Partners, 
and Angie Krackeler, Startup &amp; Developer Engagement &amp; Enablementfrom at IBM.
Agenda:
- 6:30pm - 7:00pm: Networking &amp; Refreshments
- 7:00pm-7:50pm Introductions
-------- 7:00pm - 7:15pm: Intro To Neo (Da Hongfei)
-------- 7:15pm - 7:30pm: Intro To Elastos (Rong Chen)
-------- 7:30pm - 7:45pm: Intro To Stellar (Jed McCaleb)
-------- 7:45pm - 7:50pm: Intro To Ontology (Li Jun)
- 7:50pm - 8:00pm: Break
- 8:00pm - 9:00pm Panel On The Future Of Blockchain 
(Jed McCaleb, Da Hongfei, Chen Rong, Duncan Davidson, Chris McCann, Angie Krackeler)
- 9:00pm - 9:30pm Q/A
- 9:30pm - 10:00pm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6702303"/>
                  </a:ext>
                </a:extLst>
              </a:tr>
            </a:tbl>
          </a:graphicData>
        </a:graphic>
      </p:graphicFrame>
      <p:sp>
        <p:nvSpPr>
          <p:cNvPr id="4" name="Text Placeholder 3">
            <a:extLst>
              <a:ext uri="{FF2B5EF4-FFF2-40B4-BE49-F238E27FC236}">
                <a16:creationId xmlns:a16="http://schemas.microsoft.com/office/drawing/2014/main" id="{B622C41B-4040-4B9F-A917-71851BCBB987}"/>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1651704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F2742-4D0F-4DBF-85AB-6F134F768704}"/>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D2750055-349E-4463-8223-050CB2FC7AC8}"/>
              </a:ext>
            </a:extLst>
          </p:cNvPr>
          <p:cNvGraphicFramePr>
            <a:graphicFrameLocks noGrp="1"/>
          </p:cNvGraphicFramePr>
          <p:nvPr>
            <p:ph type="tbl" sz="quarter" idx="13"/>
            <p:extLst>
              <p:ext uri="{D42A27DB-BD31-4B8C-83A1-F6EECF244321}">
                <p14:modId xmlns:p14="http://schemas.microsoft.com/office/powerpoint/2010/main" val="3042731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32511554"/>
                    </a:ext>
                  </a:extLst>
                </a:gridCol>
                <a:gridCol w="370332">
                  <a:extLst>
                    <a:ext uri="{9D8B030D-6E8A-4147-A177-3AD203B41FA5}">
                      <a16:colId xmlns:a16="http://schemas.microsoft.com/office/drawing/2014/main" val="2159245026"/>
                    </a:ext>
                  </a:extLst>
                </a:gridCol>
                <a:gridCol w="370332">
                  <a:extLst>
                    <a:ext uri="{9D8B030D-6E8A-4147-A177-3AD203B41FA5}">
                      <a16:colId xmlns:a16="http://schemas.microsoft.com/office/drawing/2014/main" val="4043297640"/>
                    </a:ext>
                  </a:extLst>
                </a:gridCol>
                <a:gridCol w="370332">
                  <a:extLst>
                    <a:ext uri="{9D8B030D-6E8A-4147-A177-3AD203B41FA5}">
                      <a16:colId xmlns:a16="http://schemas.microsoft.com/office/drawing/2014/main" val="3380541175"/>
                    </a:ext>
                  </a:extLst>
                </a:gridCol>
                <a:gridCol w="329184">
                  <a:extLst>
                    <a:ext uri="{9D8B030D-6E8A-4147-A177-3AD203B41FA5}">
                      <a16:colId xmlns:a16="http://schemas.microsoft.com/office/drawing/2014/main" val="3851045296"/>
                    </a:ext>
                  </a:extLst>
                </a:gridCol>
                <a:gridCol w="329184">
                  <a:extLst>
                    <a:ext uri="{9D8B030D-6E8A-4147-A177-3AD203B41FA5}">
                      <a16:colId xmlns:a16="http://schemas.microsoft.com/office/drawing/2014/main" val="1046171818"/>
                    </a:ext>
                  </a:extLst>
                </a:gridCol>
                <a:gridCol w="329184">
                  <a:extLst>
                    <a:ext uri="{9D8B030D-6E8A-4147-A177-3AD203B41FA5}">
                      <a16:colId xmlns:a16="http://schemas.microsoft.com/office/drawing/2014/main" val="4104541188"/>
                    </a:ext>
                  </a:extLst>
                </a:gridCol>
                <a:gridCol w="329184">
                  <a:extLst>
                    <a:ext uri="{9D8B030D-6E8A-4147-A177-3AD203B41FA5}">
                      <a16:colId xmlns:a16="http://schemas.microsoft.com/office/drawing/2014/main" val="1912342000"/>
                    </a:ext>
                  </a:extLst>
                </a:gridCol>
                <a:gridCol w="329184">
                  <a:extLst>
                    <a:ext uri="{9D8B030D-6E8A-4147-A177-3AD203B41FA5}">
                      <a16:colId xmlns:a16="http://schemas.microsoft.com/office/drawing/2014/main" val="2144493919"/>
                    </a:ext>
                  </a:extLst>
                </a:gridCol>
                <a:gridCol w="329184">
                  <a:extLst>
                    <a:ext uri="{9D8B030D-6E8A-4147-A177-3AD203B41FA5}">
                      <a16:colId xmlns:a16="http://schemas.microsoft.com/office/drawing/2014/main" val="2099555071"/>
                    </a:ext>
                  </a:extLst>
                </a:gridCol>
                <a:gridCol w="329184">
                  <a:extLst>
                    <a:ext uri="{9D8B030D-6E8A-4147-A177-3AD203B41FA5}">
                      <a16:colId xmlns:a16="http://schemas.microsoft.com/office/drawing/2014/main" val="2239201521"/>
                    </a:ext>
                  </a:extLst>
                </a:gridCol>
                <a:gridCol w="329184">
                  <a:extLst>
                    <a:ext uri="{9D8B030D-6E8A-4147-A177-3AD203B41FA5}">
                      <a16:colId xmlns:a16="http://schemas.microsoft.com/office/drawing/2014/main" val="214946435"/>
                    </a:ext>
                  </a:extLst>
                </a:gridCol>
                <a:gridCol w="329184">
                  <a:extLst>
                    <a:ext uri="{9D8B030D-6E8A-4147-A177-3AD203B41FA5}">
                      <a16:colId xmlns:a16="http://schemas.microsoft.com/office/drawing/2014/main" val="913143159"/>
                    </a:ext>
                  </a:extLst>
                </a:gridCol>
                <a:gridCol w="370332">
                  <a:extLst>
                    <a:ext uri="{9D8B030D-6E8A-4147-A177-3AD203B41FA5}">
                      <a16:colId xmlns:a16="http://schemas.microsoft.com/office/drawing/2014/main" val="489642920"/>
                    </a:ext>
                  </a:extLst>
                </a:gridCol>
                <a:gridCol w="370332">
                  <a:extLst>
                    <a:ext uri="{9D8B030D-6E8A-4147-A177-3AD203B41FA5}">
                      <a16:colId xmlns:a16="http://schemas.microsoft.com/office/drawing/2014/main" val="1416661459"/>
                    </a:ext>
                  </a:extLst>
                </a:gridCol>
                <a:gridCol w="329184">
                  <a:extLst>
                    <a:ext uri="{9D8B030D-6E8A-4147-A177-3AD203B41FA5}">
                      <a16:colId xmlns:a16="http://schemas.microsoft.com/office/drawing/2014/main" val="1209458086"/>
                    </a:ext>
                  </a:extLst>
                </a:gridCol>
                <a:gridCol w="329184">
                  <a:extLst>
                    <a:ext uri="{9D8B030D-6E8A-4147-A177-3AD203B41FA5}">
                      <a16:colId xmlns:a16="http://schemas.microsoft.com/office/drawing/2014/main" val="3832978382"/>
                    </a:ext>
                  </a:extLst>
                </a:gridCol>
                <a:gridCol w="370332">
                  <a:extLst>
                    <a:ext uri="{9D8B030D-6E8A-4147-A177-3AD203B41FA5}">
                      <a16:colId xmlns:a16="http://schemas.microsoft.com/office/drawing/2014/main" val="3636091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9408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NEO - Smart Economy - 2018-01-22 07:21:06</a:t>
                      </a:r>
                      <a:r>
                        <a:rPr kumimoji="0" lang="en-US" sz="1000" b="0" i="0" u="none" strike="noStrike" kern="1200" cap="none" spc="0" normalizeH="0" baseline="0" noProof="0">
                          <a:ln>
                            <a:noFill/>
                          </a:ln>
                          <a:solidFill>
                            <a:prstClr val="black"/>
                          </a:solidFill>
                          <a:effectLst/>
                          <a:uLnTx/>
                          <a:uFillTx/>
                          <a:latin typeface="+mn-lt"/>
                          <a:ea typeface="+mn-ea"/>
                          <a:cs typeface="+mn-cs"/>
                        </a:rPr>
                        <a:t>
Help us to get on Coinbase!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3302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NEO - 2017-08-10 20:27:26</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8452056"/>
                  </a:ext>
                </a:extLst>
              </a:tr>
            </a:tbl>
          </a:graphicData>
        </a:graphic>
      </p:graphicFrame>
      <p:sp>
        <p:nvSpPr>
          <p:cNvPr id="4" name="Text Placeholder 3">
            <a:extLst>
              <a:ext uri="{FF2B5EF4-FFF2-40B4-BE49-F238E27FC236}">
                <a16:creationId xmlns:a16="http://schemas.microsoft.com/office/drawing/2014/main" id="{8C680378-39A0-47D8-AA3E-7E1F4F98CBE9}"/>
              </a:ext>
            </a:extLst>
          </p:cNvPr>
          <p:cNvSpPr>
            <a:spLocks noGrp="1"/>
          </p:cNvSpPr>
          <p:nvPr>
            <p:ph type="body" sz="quarter" idx="14"/>
          </p:nvPr>
        </p:nvSpPr>
        <p:spPr/>
        <p:txBody>
          <a:bodyPr/>
          <a:lstStyle/>
          <a:p>
            <a:r>
              <a:rPr lang="en-US"/>
              <a:t>06/01/2017 - 03/13/2018</a:t>
            </a:r>
          </a:p>
        </p:txBody>
      </p:sp>
    </p:spTree>
    <p:extLst>
      <p:ext uri="{BB962C8B-B14F-4D97-AF65-F5344CB8AC3E}">
        <p14:creationId xmlns:p14="http://schemas.microsoft.com/office/powerpoint/2010/main" val="2689632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EF3E6-FABD-4634-873F-D7FB326284CD}"/>
              </a:ext>
            </a:extLst>
          </p:cNvPr>
          <p:cNvSpPr>
            <a:spLocks noGrp="1"/>
          </p:cNvSpPr>
          <p:nvPr>
            <p:ph type="title"/>
          </p:nvPr>
        </p:nvSpPr>
        <p:spPr/>
        <p:txBody>
          <a:bodyPr/>
          <a:lstStyle/>
          <a:p>
            <a:r>
              <a:rPr lang="en-US"/>
              <a:t>Facebook Fan Distribution</a:t>
            </a:r>
          </a:p>
        </p:txBody>
      </p:sp>
      <p:graphicFrame>
        <p:nvGraphicFramePr>
          <p:cNvPr id="6" name="Chart Placeholder 5">
            <a:extLst>
              <a:ext uri="{FF2B5EF4-FFF2-40B4-BE49-F238E27FC236}">
                <a16:creationId xmlns:a16="http://schemas.microsoft.com/office/drawing/2014/main" id="{CAFB948D-1AC5-46FF-AE90-33041D1DFF1F}"/>
              </a:ext>
            </a:extLst>
          </p:cNvPr>
          <p:cNvGraphicFramePr>
            <a:graphicFrameLocks noGrp="1"/>
          </p:cNvGraphicFramePr>
          <p:nvPr>
            <p:ph type="chart" sz="quarter" idx="13"/>
            <p:extLst>
              <p:ext uri="{D42A27DB-BD31-4B8C-83A1-F6EECF244321}">
                <p14:modId xmlns:p14="http://schemas.microsoft.com/office/powerpoint/2010/main" val="3690898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82923A-3798-4C02-93A4-9FFFC237651B}"/>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D4A0E5B9-EB03-4A99-B182-6C31DDCEE3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985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1F658-6238-42A2-8D42-BB0823F2906E}"/>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E6D3F928-CA35-4309-8A7E-6A21A3C36022}"/>
              </a:ext>
            </a:extLst>
          </p:cNvPr>
          <p:cNvGraphicFramePr>
            <a:graphicFrameLocks noGrp="1"/>
          </p:cNvGraphicFramePr>
          <p:nvPr>
            <p:ph type="chart" sz="quarter" idx="13"/>
            <p:extLst>
              <p:ext uri="{D42A27DB-BD31-4B8C-83A1-F6EECF244321}">
                <p14:modId xmlns:p14="http://schemas.microsoft.com/office/powerpoint/2010/main" val="21363915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325303-E0D2-4AD1-9B40-50092F8BC3A2}"/>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9259BE61-4FB6-495D-AE9A-C54C6BD0BC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92959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5E1D1-5EE5-44B7-999D-5553429DA625}"/>
              </a:ext>
            </a:extLst>
          </p:cNvPr>
          <p:cNvSpPr>
            <a:spLocks noGrp="1"/>
          </p:cNvSpPr>
          <p:nvPr>
            <p:ph type="title"/>
          </p:nvPr>
        </p:nvSpPr>
        <p:spPr/>
        <p:txBody>
          <a:bodyPr/>
          <a:lstStyle/>
          <a:p>
            <a:r>
              <a:rPr lang="en-US"/>
              <a:t>Facebook Sponsored Posts Distribution</a:t>
            </a:r>
          </a:p>
        </p:txBody>
      </p:sp>
      <p:graphicFrame>
        <p:nvGraphicFramePr>
          <p:cNvPr id="6" name="Chart Placeholder 5">
            <a:extLst>
              <a:ext uri="{FF2B5EF4-FFF2-40B4-BE49-F238E27FC236}">
                <a16:creationId xmlns:a16="http://schemas.microsoft.com/office/drawing/2014/main" id="{F40D83E1-13B0-43EB-A79D-2BC19172A4E6}"/>
              </a:ext>
            </a:extLst>
          </p:cNvPr>
          <p:cNvGraphicFramePr>
            <a:graphicFrameLocks noGrp="1"/>
          </p:cNvGraphicFramePr>
          <p:nvPr>
            <p:ph type="chart" sz="quarter" idx="13"/>
            <p:extLst>
              <p:ext uri="{D42A27DB-BD31-4B8C-83A1-F6EECF244321}">
                <p14:modId xmlns:p14="http://schemas.microsoft.com/office/powerpoint/2010/main" val="63386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5755D2-1D09-44CC-A8CF-E67341A31466}"/>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09A78A5D-C413-459A-AA63-D02FBE1ABF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239157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A1D5A-5BCA-4C33-A630-3B5B24F87DEC}"/>
              </a:ext>
            </a:extLst>
          </p:cNvPr>
          <p:cNvSpPr>
            <a:spLocks noGrp="1"/>
          </p:cNvSpPr>
          <p:nvPr>
            <p:ph type="title"/>
          </p:nvPr>
        </p:nvSpPr>
        <p:spPr/>
        <p:txBody>
          <a:bodyPr/>
          <a:lstStyle/>
          <a:p>
            <a:r>
              <a:rPr lang="en-US"/>
              <a:t>Facebook Total Interactions</a:t>
            </a:r>
          </a:p>
        </p:txBody>
      </p:sp>
      <p:graphicFrame>
        <p:nvGraphicFramePr>
          <p:cNvPr id="6" name="Chart Placeholder 5">
            <a:extLst>
              <a:ext uri="{FF2B5EF4-FFF2-40B4-BE49-F238E27FC236}">
                <a16:creationId xmlns:a16="http://schemas.microsoft.com/office/drawing/2014/main" id="{6061C153-3436-4D42-AD65-EB59D2F2D5BF}"/>
              </a:ext>
            </a:extLst>
          </p:cNvPr>
          <p:cNvGraphicFramePr>
            <a:graphicFrameLocks noGrp="1"/>
          </p:cNvGraphicFramePr>
          <p:nvPr>
            <p:ph type="chart" sz="quarter" idx="13"/>
            <p:extLst>
              <p:ext uri="{D42A27DB-BD31-4B8C-83A1-F6EECF244321}">
                <p14:modId xmlns:p14="http://schemas.microsoft.com/office/powerpoint/2010/main" val="1889635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B55241-363D-42CC-9632-BC9375238532}"/>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DAA4BFCF-1303-4382-9993-6A6A4004A2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4214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F0CF6-D435-4704-979C-B87D402A433C}"/>
              </a:ext>
            </a:extLst>
          </p:cNvPr>
          <p:cNvSpPr>
            <a:spLocks noGrp="1"/>
          </p:cNvSpPr>
          <p:nvPr>
            <p:ph type="title"/>
          </p:nvPr>
        </p:nvSpPr>
        <p:spPr/>
        <p:txBody>
          <a:bodyPr/>
          <a:lstStyle/>
          <a:p>
            <a:r>
              <a:rPr lang="en-US"/>
              <a:t>Facebook Own Video Posts</a:t>
            </a:r>
          </a:p>
        </p:txBody>
      </p:sp>
      <p:graphicFrame>
        <p:nvGraphicFramePr>
          <p:cNvPr id="6" name="Chart Placeholder 5">
            <a:extLst>
              <a:ext uri="{FF2B5EF4-FFF2-40B4-BE49-F238E27FC236}">
                <a16:creationId xmlns:a16="http://schemas.microsoft.com/office/drawing/2014/main" id="{3DBEF265-54AB-4005-B9C7-FF2EE5629484}"/>
              </a:ext>
            </a:extLst>
          </p:cNvPr>
          <p:cNvGraphicFramePr>
            <a:graphicFrameLocks noGrp="1"/>
          </p:cNvGraphicFramePr>
          <p:nvPr>
            <p:ph type="chart" sz="quarter" idx="13"/>
            <p:extLst>
              <p:ext uri="{D42A27DB-BD31-4B8C-83A1-F6EECF244321}">
                <p14:modId xmlns:p14="http://schemas.microsoft.com/office/powerpoint/2010/main" val="1833547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C4AFB5-B5C0-4A2A-9820-DDA6F8E70E4B}"/>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E823CA5F-6D45-40E7-933D-4CF751BE48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97235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C76D0-737F-4D49-8178-EE4C035A69F0}"/>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EF9B0DBF-2A38-4204-AB0D-A0B9C219608D}"/>
              </a:ext>
            </a:extLst>
          </p:cNvPr>
          <p:cNvGraphicFramePr>
            <a:graphicFrameLocks noGrp="1"/>
          </p:cNvGraphicFramePr>
          <p:nvPr>
            <p:ph type="chart" sz="quarter" idx="13"/>
            <p:extLst>
              <p:ext uri="{D42A27DB-BD31-4B8C-83A1-F6EECF244321}">
                <p14:modId xmlns:p14="http://schemas.microsoft.com/office/powerpoint/2010/main" val="26137923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D39C2C-8B11-4C79-81DE-9EC00C4A2C70}"/>
              </a:ext>
            </a:extLst>
          </p:cNvPr>
          <p:cNvSpPr>
            <a:spLocks noGrp="1"/>
          </p:cNvSpPr>
          <p:nvPr>
            <p:ph type="body" sz="quarter" idx="14"/>
          </p:nvPr>
        </p:nvSpPr>
        <p:spPr/>
        <p:txBody>
          <a:bodyPr/>
          <a:lstStyle/>
          <a:p>
            <a:r>
              <a:rPr lang="en-US"/>
              <a:t>06/01/2017 - 03/13/2018</a:t>
            </a:r>
          </a:p>
        </p:txBody>
      </p:sp>
      <p:sp>
        <p:nvSpPr>
          <p:cNvPr id="5" name="Footer Placeholder 4">
            <a:extLst>
              <a:ext uri="{FF2B5EF4-FFF2-40B4-BE49-F238E27FC236}">
                <a16:creationId xmlns:a16="http://schemas.microsoft.com/office/drawing/2014/main" id="{E4BCF9F1-FC05-4694-A07B-E5378C1E5B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52630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896</Words>
  <Application>Microsoft Office PowerPoint</Application>
  <PresentationFormat>On-screen Show (4:3)</PresentationFormat>
  <Paragraphs>545</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NEO Facebook  Analysis</vt:lpstr>
      <vt:lpstr>Facebook Key Metrics Table</vt:lpstr>
      <vt:lpstr>Facebook Average Shares Per Post</vt:lpstr>
      <vt:lpstr>Facebook Average Interactions Per Post</vt:lpstr>
      <vt:lpstr>Facebook Interactions Distribution</vt:lpstr>
      <vt:lpstr>Facebook Own Posts</vt:lpstr>
      <vt:lpstr>Facebook Interaction Rate</vt:lpstr>
      <vt:lpstr>Facebook User Posts</vt:lpstr>
      <vt:lpstr>Facebook Interaction Rate By Post Type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Fan Distribution</vt:lpstr>
      <vt:lpstr>Facebook Check Ins</vt:lpstr>
      <vt:lpstr>Facebook Sponsored Posts Distribution</vt:lpstr>
      <vt:lpstr>Facebook Total Interactions</vt:lpstr>
      <vt:lpstr>Facebook Own Video Posts</vt:lpstr>
      <vt:lpstr>Facebook Post Type Distribution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NEO Facebook  Analysis</dc:title>
  <dc:creator>Administrator</dc:creator>
  <cp:lastModifiedBy>Administrator</cp:lastModifiedBy>
  <cp:revision>1</cp:revision>
  <dcterms:created xsi:type="dcterms:W3CDTF">2018-03-13T07:31:59Z</dcterms:created>
  <dcterms:modified xsi:type="dcterms:W3CDTF">2018-03-13T07:32:53Z</dcterms:modified>
</cp:coreProperties>
</file>